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3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4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41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3" r:id="rId4"/>
    <p:sldId id="259" r:id="rId5"/>
    <p:sldId id="278" r:id="rId6"/>
    <p:sldId id="275" r:id="rId7"/>
    <p:sldId id="276" r:id="rId8"/>
    <p:sldId id="277" r:id="rId9"/>
    <p:sldId id="262" r:id="rId10"/>
    <p:sldId id="279" r:id="rId11"/>
    <p:sldId id="266" r:id="rId12"/>
    <p:sldId id="280" r:id="rId13"/>
    <p:sldId id="281" r:id="rId14"/>
    <p:sldId id="269" r:id="rId15"/>
    <p:sldId id="272" r:id="rId16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5876" autoAdjust="0"/>
  </p:normalViewPr>
  <p:slideViewPr>
    <p:cSldViewPr snapToGrid="0">
      <p:cViewPr varScale="1">
        <p:scale>
          <a:sx n="48" d="100"/>
          <a:sy n="48" d="100"/>
        </p:scale>
        <p:origin x="1483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69FBD9-55EB-4EEC-A2EC-D283B8B8DA3B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it-IT"/>
        </a:p>
      </dgm:t>
    </dgm:pt>
    <dgm:pt modelId="{0F3C7483-43C4-4349-9D97-30658A9FC1E6}">
      <dgm:prSet custT="1"/>
      <dgm:spPr/>
      <dgm:t>
        <a:bodyPr/>
        <a:lstStyle/>
        <a:p>
          <a:pPr rtl="0"/>
          <a:r>
            <a:rPr lang="it-IT" sz="2800" dirty="0"/>
            <a:t>Riforma</a:t>
          </a:r>
          <a:endParaRPr lang="it-IT" sz="1600" dirty="0"/>
        </a:p>
      </dgm:t>
    </dgm:pt>
    <dgm:pt modelId="{50A79EFC-AECA-49B4-9E44-EC26DB87D0F0}" type="parTrans" cxnId="{974CD252-6E01-48D1-974B-E8F6C51360E8}">
      <dgm:prSet/>
      <dgm:spPr/>
      <dgm:t>
        <a:bodyPr/>
        <a:lstStyle/>
        <a:p>
          <a:endParaRPr lang="it-IT"/>
        </a:p>
      </dgm:t>
    </dgm:pt>
    <dgm:pt modelId="{F7081CCC-401E-4D87-9725-CA474861ADD8}" type="sibTrans" cxnId="{974CD252-6E01-48D1-974B-E8F6C51360E8}">
      <dgm:prSet/>
      <dgm:spPr/>
      <dgm:t>
        <a:bodyPr/>
        <a:lstStyle/>
        <a:p>
          <a:endParaRPr lang="it-IT"/>
        </a:p>
      </dgm:t>
    </dgm:pt>
    <dgm:pt modelId="{89708592-9441-4E53-A7A9-AAADF0A51C70}">
      <dgm:prSet custT="1"/>
      <dgm:spPr/>
      <dgm:t>
        <a:bodyPr/>
        <a:lstStyle/>
        <a:p>
          <a:pPr rtl="0"/>
          <a:r>
            <a:rPr lang="it-IT" sz="2800" dirty="0"/>
            <a:t>End date</a:t>
          </a:r>
        </a:p>
      </dgm:t>
    </dgm:pt>
    <dgm:pt modelId="{CDEF69A5-33DD-476D-B343-5AFE37E763C8}" type="parTrans" cxnId="{9FC1A9A5-314B-4838-B994-01B54566779D}">
      <dgm:prSet/>
      <dgm:spPr/>
      <dgm:t>
        <a:bodyPr/>
        <a:lstStyle/>
        <a:p>
          <a:endParaRPr lang="it-IT"/>
        </a:p>
      </dgm:t>
    </dgm:pt>
    <dgm:pt modelId="{A91EDEC8-387B-42D7-9F3E-6D695C3F513C}" type="sibTrans" cxnId="{9FC1A9A5-314B-4838-B994-01B54566779D}">
      <dgm:prSet/>
      <dgm:spPr/>
      <dgm:t>
        <a:bodyPr/>
        <a:lstStyle/>
        <a:p>
          <a:endParaRPr lang="it-IT"/>
        </a:p>
      </dgm:t>
    </dgm:pt>
    <dgm:pt modelId="{B11A0C18-019D-498E-A449-CC578F1A9F91}">
      <dgm:prSet custT="1"/>
      <dgm:spPr/>
      <dgm:t>
        <a:bodyPr/>
        <a:lstStyle/>
        <a:p>
          <a:pPr rtl="0"/>
          <a:r>
            <a:rPr lang="it-IT" sz="2800" dirty="0"/>
            <a:t>Obiettivo</a:t>
          </a:r>
        </a:p>
      </dgm:t>
    </dgm:pt>
    <dgm:pt modelId="{F1346BBC-5896-4FB9-8E5F-C10D27DFE1D2}" type="parTrans" cxnId="{32037D62-F5AF-437B-85A5-EEB4EE8C2C04}">
      <dgm:prSet/>
      <dgm:spPr/>
      <dgm:t>
        <a:bodyPr/>
        <a:lstStyle/>
        <a:p>
          <a:endParaRPr lang="it-IT"/>
        </a:p>
      </dgm:t>
    </dgm:pt>
    <dgm:pt modelId="{2056A6FB-4FA4-4A76-ACD2-1B6E095A4CBB}" type="sibTrans" cxnId="{32037D62-F5AF-437B-85A5-EEB4EE8C2C04}">
      <dgm:prSet/>
      <dgm:spPr/>
      <dgm:t>
        <a:bodyPr/>
        <a:lstStyle/>
        <a:p>
          <a:endParaRPr lang="it-IT"/>
        </a:p>
      </dgm:t>
    </dgm:pt>
    <dgm:pt modelId="{EE347A6A-8195-44D1-B9D9-09B614985D15}">
      <dgm:prSet custT="1"/>
      <dgm:spPr/>
      <dgm:t>
        <a:bodyPr/>
        <a:lstStyle/>
        <a:p>
          <a:pPr rtl="0"/>
          <a:r>
            <a:rPr lang="it-IT" sz="1800"/>
            <a:t>Dotare le PA di un sistema unico di contabilità economico-patrimoniale </a:t>
          </a:r>
          <a:r>
            <a:rPr lang="it-IT" sz="1800" i="1"/>
            <a:t>accrual</a:t>
          </a:r>
          <a:endParaRPr lang="it-IT" sz="1800" i="1" dirty="0"/>
        </a:p>
      </dgm:t>
    </dgm:pt>
    <dgm:pt modelId="{2D269ADB-3D3B-442F-B782-F02285619E2C}" type="parTrans" cxnId="{090AA1EC-550D-4BA2-9684-AFDA67ADD0E1}">
      <dgm:prSet/>
      <dgm:spPr/>
      <dgm:t>
        <a:bodyPr/>
        <a:lstStyle/>
        <a:p>
          <a:endParaRPr lang="it-IT"/>
        </a:p>
      </dgm:t>
    </dgm:pt>
    <dgm:pt modelId="{3C09EB92-DBBD-45C8-99D8-8BD46D408BE3}" type="sibTrans" cxnId="{090AA1EC-550D-4BA2-9684-AFDA67ADD0E1}">
      <dgm:prSet/>
      <dgm:spPr/>
      <dgm:t>
        <a:bodyPr/>
        <a:lstStyle/>
        <a:p>
          <a:endParaRPr lang="it-IT"/>
        </a:p>
      </dgm:t>
    </dgm:pt>
    <dgm:pt modelId="{51EF1689-91FD-4A9E-8FED-07E2F52F8EFB}">
      <dgm:prSet custT="1"/>
      <dgm:spPr/>
      <dgm:t>
        <a:bodyPr/>
        <a:lstStyle/>
        <a:p>
          <a:pPr rtl="0"/>
          <a:r>
            <a:rPr lang="it-IT" sz="1800" dirty="0"/>
            <a:t>Implementare un sistema di contabilità unico per la PA basato sul principio </a:t>
          </a:r>
          <a:r>
            <a:rPr lang="it-IT" sz="1800" i="1" dirty="0" err="1"/>
            <a:t>accrual</a:t>
          </a:r>
          <a:r>
            <a:rPr lang="it-IT" sz="1800" dirty="0"/>
            <a:t>, in linea con gli IPSAS/EPSAS e in attuazione Dir. EU  2011/85</a:t>
          </a:r>
        </a:p>
      </dgm:t>
    </dgm:pt>
    <dgm:pt modelId="{7B9DDD3A-0301-40AE-BCD0-85AC30CF6641}" type="parTrans" cxnId="{E616CCA0-1FF5-4807-AFA8-31A102081F52}">
      <dgm:prSet/>
      <dgm:spPr/>
      <dgm:t>
        <a:bodyPr/>
        <a:lstStyle/>
        <a:p>
          <a:endParaRPr lang="it-IT"/>
        </a:p>
      </dgm:t>
    </dgm:pt>
    <dgm:pt modelId="{C8B384CF-DAF8-4895-92CF-C8374F9837BE}" type="sibTrans" cxnId="{E616CCA0-1FF5-4807-AFA8-31A102081F52}">
      <dgm:prSet/>
      <dgm:spPr/>
      <dgm:t>
        <a:bodyPr/>
        <a:lstStyle/>
        <a:p>
          <a:endParaRPr lang="it-IT"/>
        </a:p>
      </dgm:t>
    </dgm:pt>
    <dgm:pt modelId="{1F12B719-5B82-4F6E-983D-4D94F1252C4E}">
      <dgm:prSet custT="1"/>
      <dgm:spPr/>
      <dgm:t>
        <a:bodyPr/>
        <a:lstStyle/>
        <a:p>
          <a:pPr rtl="0"/>
          <a:r>
            <a:rPr lang="it-IT" sz="1800"/>
            <a:t>2° semestre 2026</a:t>
          </a:r>
          <a:endParaRPr lang="it-IT" sz="1800" dirty="0"/>
        </a:p>
      </dgm:t>
    </dgm:pt>
    <dgm:pt modelId="{DD6AA987-09AB-47A1-8465-6F9D1BBA1807}" type="parTrans" cxnId="{170969B9-D9F0-448D-A520-D98168F51B6E}">
      <dgm:prSet/>
      <dgm:spPr/>
      <dgm:t>
        <a:bodyPr/>
        <a:lstStyle/>
        <a:p>
          <a:endParaRPr lang="it-IT"/>
        </a:p>
      </dgm:t>
    </dgm:pt>
    <dgm:pt modelId="{0D2DF00B-EF04-484E-A662-DA869910CD7F}" type="sibTrans" cxnId="{170969B9-D9F0-448D-A520-D98168F51B6E}">
      <dgm:prSet/>
      <dgm:spPr/>
      <dgm:t>
        <a:bodyPr/>
        <a:lstStyle/>
        <a:p>
          <a:endParaRPr lang="it-IT"/>
        </a:p>
      </dgm:t>
    </dgm:pt>
    <dgm:pt modelId="{FDDE2881-4088-4032-9A4C-2EDA93F7E084}" type="pres">
      <dgm:prSet presAssocID="{4E69FBD9-55EB-4EEC-A2EC-D283B8B8DA3B}" presName="linear" presStyleCnt="0">
        <dgm:presLayoutVars>
          <dgm:dir/>
          <dgm:animLvl val="lvl"/>
          <dgm:resizeHandles val="exact"/>
        </dgm:presLayoutVars>
      </dgm:prSet>
      <dgm:spPr/>
    </dgm:pt>
    <dgm:pt modelId="{874B91FC-0604-4EB8-A2F2-0B9B9FE6B9B0}" type="pres">
      <dgm:prSet presAssocID="{0F3C7483-43C4-4349-9D97-30658A9FC1E6}" presName="parentLin" presStyleCnt="0"/>
      <dgm:spPr/>
    </dgm:pt>
    <dgm:pt modelId="{BFB65DDD-C48F-4E69-BEAB-83A27EF2A812}" type="pres">
      <dgm:prSet presAssocID="{0F3C7483-43C4-4349-9D97-30658A9FC1E6}" presName="parentLeftMargin" presStyleLbl="node1" presStyleIdx="0" presStyleCnt="3"/>
      <dgm:spPr/>
    </dgm:pt>
    <dgm:pt modelId="{B30342C5-376C-4861-8D4E-2AF71EE21CB2}" type="pres">
      <dgm:prSet presAssocID="{0F3C7483-43C4-4349-9D97-30658A9FC1E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BE71979-2B43-492F-8F6C-20A98875E987}" type="pres">
      <dgm:prSet presAssocID="{0F3C7483-43C4-4349-9D97-30658A9FC1E6}" presName="negativeSpace" presStyleCnt="0"/>
      <dgm:spPr/>
    </dgm:pt>
    <dgm:pt modelId="{C5C2FDFA-8CE4-4E85-BEA4-4E2B274E6DB3}" type="pres">
      <dgm:prSet presAssocID="{0F3C7483-43C4-4349-9D97-30658A9FC1E6}" presName="childText" presStyleLbl="conFgAcc1" presStyleIdx="0" presStyleCnt="3">
        <dgm:presLayoutVars>
          <dgm:bulletEnabled val="1"/>
        </dgm:presLayoutVars>
      </dgm:prSet>
      <dgm:spPr/>
    </dgm:pt>
    <dgm:pt modelId="{0B88F5AC-F7AE-4513-911C-9F7DC5C96463}" type="pres">
      <dgm:prSet presAssocID="{F7081CCC-401E-4D87-9725-CA474861ADD8}" presName="spaceBetweenRectangles" presStyleCnt="0"/>
      <dgm:spPr/>
    </dgm:pt>
    <dgm:pt modelId="{BAD403C4-B83C-4B1E-BAEA-2957E5C3AF4B}" type="pres">
      <dgm:prSet presAssocID="{B11A0C18-019D-498E-A449-CC578F1A9F91}" presName="parentLin" presStyleCnt="0"/>
      <dgm:spPr/>
    </dgm:pt>
    <dgm:pt modelId="{5DA3736F-AE0C-406C-AB03-6E9A406FB747}" type="pres">
      <dgm:prSet presAssocID="{B11A0C18-019D-498E-A449-CC578F1A9F91}" presName="parentLeftMargin" presStyleLbl="node1" presStyleIdx="0" presStyleCnt="3"/>
      <dgm:spPr/>
    </dgm:pt>
    <dgm:pt modelId="{987F777D-935C-46DB-9FE4-64BDD0050985}" type="pres">
      <dgm:prSet presAssocID="{B11A0C18-019D-498E-A449-CC578F1A9F9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C9397B1-E7E4-4FE9-9920-9E87436CC2B0}" type="pres">
      <dgm:prSet presAssocID="{B11A0C18-019D-498E-A449-CC578F1A9F91}" presName="negativeSpace" presStyleCnt="0"/>
      <dgm:spPr/>
    </dgm:pt>
    <dgm:pt modelId="{0645177A-6CB1-403E-AF1B-90F24567F088}" type="pres">
      <dgm:prSet presAssocID="{B11A0C18-019D-498E-A449-CC578F1A9F91}" presName="childText" presStyleLbl="conFgAcc1" presStyleIdx="1" presStyleCnt="3">
        <dgm:presLayoutVars>
          <dgm:bulletEnabled val="1"/>
        </dgm:presLayoutVars>
      </dgm:prSet>
      <dgm:spPr/>
    </dgm:pt>
    <dgm:pt modelId="{F00FF6AA-5045-483B-9B62-1C26609A08A6}" type="pres">
      <dgm:prSet presAssocID="{2056A6FB-4FA4-4A76-ACD2-1B6E095A4CBB}" presName="spaceBetweenRectangles" presStyleCnt="0"/>
      <dgm:spPr/>
    </dgm:pt>
    <dgm:pt modelId="{B40AA178-D48B-4B81-9F19-85EB5AE364DA}" type="pres">
      <dgm:prSet presAssocID="{89708592-9441-4E53-A7A9-AAADF0A51C70}" presName="parentLin" presStyleCnt="0"/>
      <dgm:spPr/>
    </dgm:pt>
    <dgm:pt modelId="{0402E2C0-FAD8-4ADF-89FC-B0168B5E6340}" type="pres">
      <dgm:prSet presAssocID="{89708592-9441-4E53-A7A9-AAADF0A51C70}" presName="parentLeftMargin" presStyleLbl="node1" presStyleIdx="1" presStyleCnt="3"/>
      <dgm:spPr/>
    </dgm:pt>
    <dgm:pt modelId="{92F2594D-BFA8-4806-B799-490217732136}" type="pres">
      <dgm:prSet presAssocID="{89708592-9441-4E53-A7A9-AAADF0A51C7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A246EC7-7702-48A1-B704-46096B918823}" type="pres">
      <dgm:prSet presAssocID="{89708592-9441-4E53-A7A9-AAADF0A51C70}" presName="negativeSpace" presStyleCnt="0"/>
      <dgm:spPr/>
    </dgm:pt>
    <dgm:pt modelId="{24B1FA84-02DA-451B-A0DE-B1073CFAB17A}" type="pres">
      <dgm:prSet presAssocID="{89708592-9441-4E53-A7A9-AAADF0A51C7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003992A-66CC-45DC-A75D-AAD42213CE79}" type="presOf" srcId="{1F12B719-5B82-4F6E-983D-4D94F1252C4E}" destId="{24B1FA84-02DA-451B-A0DE-B1073CFAB17A}" srcOrd="0" destOrd="0" presId="urn:microsoft.com/office/officeart/2005/8/layout/list1"/>
    <dgm:cxn modelId="{32037D62-F5AF-437B-85A5-EEB4EE8C2C04}" srcId="{4E69FBD9-55EB-4EEC-A2EC-D283B8B8DA3B}" destId="{B11A0C18-019D-498E-A449-CC578F1A9F91}" srcOrd="1" destOrd="0" parTransId="{F1346BBC-5896-4FB9-8E5F-C10D27DFE1D2}" sibTransId="{2056A6FB-4FA4-4A76-ACD2-1B6E095A4CBB}"/>
    <dgm:cxn modelId="{BA137A67-0737-40FD-89BD-DA320F003958}" type="presOf" srcId="{89708592-9441-4E53-A7A9-AAADF0A51C70}" destId="{0402E2C0-FAD8-4ADF-89FC-B0168B5E6340}" srcOrd="0" destOrd="0" presId="urn:microsoft.com/office/officeart/2005/8/layout/list1"/>
    <dgm:cxn modelId="{69C4656B-291C-463A-80F6-7651FADAEF97}" type="presOf" srcId="{B11A0C18-019D-498E-A449-CC578F1A9F91}" destId="{5DA3736F-AE0C-406C-AB03-6E9A406FB747}" srcOrd="0" destOrd="0" presId="urn:microsoft.com/office/officeart/2005/8/layout/list1"/>
    <dgm:cxn modelId="{974CD252-6E01-48D1-974B-E8F6C51360E8}" srcId="{4E69FBD9-55EB-4EEC-A2EC-D283B8B8DA3B}" destId="{0F3C7483-43C4-4349-9D97-30658A9FC1E6}" srcOrd="0" destOrd="0" parTransId="{50A79EFC-AECA-49B4-9E44-EC26DB87D0F0}" sibTransId="{F7081CCC-401E-4D87-9725-CA474861ADD8}"/>
    <dgm:cxn modelId="{9DB31C75-117F-4108-913C-35356E997D96}" type="presOf" srcId="{89708592-9441-4E53-A7A9-AAADF0A51C70}" destId="{92F2594D-BFA8-4806-B799-490217732136}" srcOrd="1" destOrd="0" presId="urn:microsoft.com/office/officeart/2005/8/layout/list1"/>
    <dgm:cxn modelId="{C6660256-4815-41D4-9D90-713C17F2087D}" type="presOf" srcId="{0F3C7483-43C4-4349-9D97-30658A9FC1E6}" destId="{B30342C5-376C-4861-8D4E-2AF71EE21CB2}" srcOrd="1" destOrd="0" presId="urn:microsoft.com/office/officeart/2005/8/layout/list1"/>
    <dgm:cxn modelId="{EC6A738A-BADA-4ACA-97B9-63AD8D8A1469}" type="presOf" srcId="{51EF1689-91FD-4A9E-8FED-07E2F52F8EFB}" destId="{0645177A-6CB1-403E-AF1B-90F24567F088}" srcOrd="0" destOrd="0" presId="urn:microsoft.com/office/officeart/2005/8/layout/list1"/>
    <dgm:cxn modelId="{A972879E-F697-4C18-9693-CA95E00BAFC0}" type="presOf" srcId="{B11A0C18-019D-498E-A449-CC578F1A9F91}" destId="{987F777D-935C-46DB-9FE4-64BDD0050985}" srcOrd="1" destOrd="0" presId="urn:microsoft.com/office/officeart/2005/8/layout/list1"/>
    <dgm:cxn modelId="{E616CCA0-1FF5-4807-AFA8-31A102081F52}" srcId="{B11A0C18-019D-498E-A449-CC578F1A9F91}" destId="{51EF1689-91FD-4A9E-8FED-07E2F52F8EFB}" srcOrd="0" destOrd="0" parTransId="{7B9DDD3A-0301-40AE-BCD0-85AC30CF6641}" sibTransId="{C8B384CF-DAF8-4895-92CF-C8374F9837BE}"/>
    <dgm:cxn modelId="{9FC1A9A5-314B-4838-B994-01B54566779D}" srcId="{4E69FBD9-55EB-4EEC-A2EC-D283B8B8DA3B}" destId="{89708592-9441-4E53-A7A9-AAADF0A51C70}" srcOrd="2" destOrd="0" parTransId="{CDEF69A5-33DD-476D-B343-5AFE37E763C8}" sibTransId="{A91EDEC8-387B-42D7-9F3E-6D695C3F513C}"/>
    <dgm:cxn modelId="{170969B9-D9F0-448D-A520-D98168F51B6E}" srcId="{89708592-9441-4E53-A7A9-AAADF0A51C70}" destId="{1F12B719-5B82-4F6E-983D-4D94F1252C4E}" srcOrd="0" destOrd="0" parTransId="{DD6AA987-09AB-47A1-8465-6F9D1BBA1807}" sibTransId="{0D2DF00B-EF04-484E-A662-DA869910CD7F}"/>
    <dgm:cxn modelId="{A9A6B5B9-59F2-45EA-AC37-27FBAE26AC10}" type="presOf" srcId="{0F3C7483-43C4-4349-9D97-30658A9FC1E6}" destId="{BFB65DDD-C48F-4E69-BEAB-83A27EF2A812}" srcOrd="0" destOrd="0" presId="urn:microsoft.com/office/officeart/2005/8/layout/list1"/>
    <dgm:cxn modelId="{62A250E0-57D1-4213-90A2-C8CE86AAAA78}" type="presOf" srcId="{4E69FBD9-55EB-4EEC-A2EC-D283B8B8DA3B}" destId="{FDDE2881-4088-4032-9A4C-2EDA93F7E084}" srcOrd="0" destOrd="0" presId="urn:microsoft.com/office/officeart/2005/8/layout/list1"/>
    <dgm:cxn modelId="{0FB553E7-6CAA-43AE-93FA-927897AAFE27}" type="presOf" srcId="{EE347A6A-8195-44D1-B9D9-09B614985D15}" destId="{C5C2FDFA-8CE4-4E85-BEA4-4E2B274E6DB3}" srcOrd="0" destOrd="0" presId="urn:microsoft.com/office/officeart/2005/8/layout/list1"/>
    <dgm:cxn modelId="{090AA1EC-550D-4BA2-9684-AFDA67ADD0E1}" srcId="{0F3C7483-43C4-4349-9D97-30658A9FC1E6}" destId="{EE347A6A-8195-44D1-B9D9-09B614985D15}" srcOrd="0" destOrd="0" parTransId="{2D269ADB-3D3B-442F-B782-F02285619E2C}" sibTransId="{3C09EB92-DBBD-45C8-99D8-8BD46D408BE3}"/>
    <dgm:cxn modelId="{226DA6B2-34E9-48EF-B221-202DECD11820}" type="presParOf" srcId="{FDDE2881-4088-4032-9A4C-2EDA93F7E084}" destId="{874B91FC-0604-4EB8-A2F2-0B9B9FE6B9B0}" srcOrd="0" destOrd="0" presId="urn:microsoft.com/office/officeart/2005/8/layout/list1"/>
    <dgm:cxn modelId="{9F69D4E2-E44A-4531-A084-8EF0CD0C3A08}" type="presParOf" srcId="{874B91FC-0604-4EB8-A2F2-0B9B9FE6B9B0}" destId="{BFB65DDD-C48F-4E69-BEAB-83A27EF2A812}" srcOrd="0" destOrd="0" presId="urn:microsoft.com/office/officeart/2005/8/layout/list1"/>
    <dgm:cxn modelId="{4AC1C5B1-8BFA-48FD-84F0-05E76EDCD11A}" type="presParOf" srcId="{874B91FC-0604-4EB8-A2F2-0B9B9FE6B9B0}" destId="{B30342C5-376C-4861-8D4E-2AF71EE21CB2}" srcOrd="1" destOrd="0" presId="urn:microsoft.com/office/officeart/2005/8/layout/list1"/>
    <dgm:cxn modelId="{7924DB15-1022-4B8E-8CBC-882634D65E6A}" type="presParOf" srcId="{FDDE2881-4088-4032-9A4C-2EDA93F7E084}" destId="{CBE71979-2B43-492F-8F6C-20A98875E987}" srcOrd="1" destOrd="0" presId="urn:microsoft.com/office/officeart/2005/8/layout/list1"/>
    <dgm:cxn modelId="{DBCF5A10-A0BF-4500-9E9A-243F4D18ED73}" type="presParOf" srcId="{FDDE2881-4088-4032-9A4C-2EDA93F7E084}" destId="{C5C2FDFA-8CE4-4E85-BEA4-4E2B274E6DB3}" srcOrd="2" destOrd="0" presId="urn:microsoft.com/office/officeart/2005/8/layout/list1"/>
    <dgm:cxn modelId="{54F5A2FD-8C4E-4B06-B648-6CB097DA1015}" type="presParOf" srcId="{FDDE2881-4088-4032-9A4C-2EDA93F7E084}" destId="{0B88F5AC-F7AE-4513-911C-9F7DC5C96463}" srcOrd="3" destOrd="0" presId="urn:microsoft.com/office/officeart/2005/8/layout/list1"/>
    <dgm:cxn modelId="{A1946530-32DD-40BB-9674-4A83F5ADFB47}" type="presParOf" srcId="{FDDE2881-4088-4032-9A4C-2EDA93F7E084}" destId="{BAD403C4-B83C-4B1E-BAEA-2957E5C3AF4B}" srcOrd="4" destOrd="0" presId="urn:microsoft.com/office/officeart/2005/8/layout/list1"/>
    <dgm:cxn modelId="{3E5BB1B7-3FD9-49A7-BED6-423A5A409EA0}" type="presParOf" srcId="{BAD403C4-B83C-4B1E-BAEA-2957E5C3AF4B}" destId="{5DA3736F-AE0C-406C-AB03-6E9A406FB747}" srcOrd="0" destOrd="0" presId="urn:microsoft.com/office/officeart/2005/8/layout/list1"/>
    <dgm:cxn modelId="{36F95CD7-B575-40C9-A56F-DD8440117BC8}" type="presParOf" srcId="{BAD403C4-B83C-4B1E-BAEA-2957E5C3AF4B}" destId="{987F777D-935C-46DB-9FE4-64BDD0050985}" srcOrd="1" destOrd="0" presId="urn:microsoft.com/office/officeart/2005/8/layout/list1"/>
    <dgm:cxn modelId="{01ECC5B7-05B7-4FC1-A278-13794DBFD177}" type="presParOf" srcId="{FDDE2881-4088-4032-9A4C-2EDA93F7E084}" destId="{3C9397B1-E7E4-4FE9-9920-9E87436CC2B0}" srcOrd="5" destOrd="0" presId="urn:microsoft.com/office/officeart/2005/8/layout/list1"/>
    <dgm:cxn modelId="{5A1C25E0-0F90-4458-B173-F49B88CFD5C5}" type="presParOf" srcId="{FDDE2881-4088-4032-9A4C-2EDA93F7E084}" destId="{0645177A-6CB1-403E-AF1B-90F24567F088}" srcOrd="6" destOrd="0" presId="urn:microsoft.com/office/officeart/2005/8/layout/list1"/>
    <dgm:cxn modelId="{295DE691-8D0F-4278-9191-3EF777D077C5}" type="presParOf" srcId="{FDDE2881-4088-4032-9A4C-2EDA93F7E084}" destId="{F00FF6AA-5045-483B-9B62-1C26609A08A6}" srcOrd="7" destOrd="0" presId="urn:microsoft.com/office/officeart/2005/8/layout/list1"/>
    <dgm:cxn modelId="{21967294-26C9-4C77-BB67-C5CA627CED6A}" type="presParOf" srcId="{FDDE2881-4088-4032-9A4C-2EDA93F7E084}" destId="{B40AA178-D48B-4B81-9F19-85EB5AE364DA}" srcOrd="8" destOrd="0" presId="urn:microsoft.com/office/officeart/2005/8/layout/list1"/>
    <dgm:cxn modelId="{81215B9C-A686-4773-B454-33DB87B5B53F}" type="presParOf" srcId="{B40AA178-D48B-4B81-9F19-85EB5AE364DA}" destId="{0402E2C0-FAD8-4ADF-89FC-B0168B5E6340}" srcOrd="0" destOrd="0" presId="urn:microsoft.com/office/officeart/2005/8/layout/list1"/>
    <dgm:cxn modelId="{F27ABA76-F9E5-4921-8C8B-EBC6BF1B3916}" type="presParOf" srcId="{B40AA178-D48B-4B81-9F19-85EB5AE364DA}" destId="{92F2594D-BFA8-4806-B799-490217732136}" srcOrd="1" destOrd="0" presId="urn:microsoft.com/office/officeart/2005/8/layout/list1"/>
    <dgm:cxn modelId="{77221A1C-D3E1-4072-88C0-49B05765F60A}" type="presParOf" srcId="{FDDE2881-4088-4032-9A4C-2EDA93F7E084}" destId="{9A246EC7-7702-48A1-B704-46096B918823}" srcOrd="9" destOrd="0" presId="urn:microsoft.com/office/officeart/2005/8/layout/list1"/>
    <dgm:cxn modelId="{5B48183A-DE66-47E3-862B-AD381117CA00}" type="presParOf" srcId="{FDDE2881-4088-4032-9A4C-2EDA93F7E084}" destId="{24B1FA84-02DA-451B-A0DE-B1073CFAB17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6F2BE20-7B8B-41A7-8D0E-454C2B459377}" type="doc">
      <dgm:prSet loTypeId="urn:microsoft.com/office/officeart/2009/3/layout/OpposingIdea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BD96644-1F97-4178-8EEA-02D39D9965B5}">
      <dgm:prSet/>
      <dgm:spPr/>
      <dgm:t>
        <a:bodyPr/>
        <a:lstStyle/>
        <a:p>
          <a:pPr rtl="0"/>
          <a:r>
            <a:rPr lang="en-US" dirty="0"/>
            <a:t>EPSAS/IPSAS</a:t>
          </a:r>
          <a:endParaRPr lang="it-IT" dirty="0"/>
        </a:p>
      </dgm:t>
    </dgm:pt>
    <dgm:pt modelId="{03256081-C9CA-4597-9673-ED5B5D483763}" type="parTrans" cxnId="{79D3ACD8-F01E-4E90-A92F-37A0306C39F9}">
      <dgm:prSet/>
      <dgm:spPr/>
      <dgm:t>
        <a:bodyPr/>
        <a:lstStyle/>
        <a:p>
          <a:endParaRPr lang="it-IT"/>
        </a:p>
      </dgm:t>
    </dgm:pt>
    <dgm:pt modelId="{0F65F307-6976-4C28-9304-0CB46E228CCD}" type="sibTrans" cxnId="{79D3ACD8-F01E-4E90-A92F-37A0306C39F9}">
      <dgm:prSet/>
      <dgm:spPr/>
      <dgm:t>
        <a:bodyPr/>
        <a:lstStyle/>
        <a:p>
          <a:endParaRPr lang="it-IT"/>
        </a:p>
      </dgm:t>
    </dgm:pt>
    <dgm:pt modelId="{DBEE52B0-2D5F-49D7-B877-5DB644ED5AAD}">
      <dgm:prSet custT="1"/>
      <dgm:spPr/>
      <dgm:t>
        <a:bodyPr anchor="ctr"/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>
              <a:solidFill>
                <a:schemeClr val="tx1"/>
              </a:solidFill>
            </a:rPr>
            <a:t>Statement of financial position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>
              <a:solidFill>
                <a:schemeClr val="tx1"/>
              </a:solidFill>
            </a:rPr>
            <a:t>Statement of financial performance</a:t>
          </a: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>
              <a:solidFill>
                <a:srgbClr val="FF0000"/>
              </a:solidFill>
            </a:rPr>
            <a:t>Statement of changes in net asset/equity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>
              <a:solidFill>
                <a:srgbClr val="FF0000"/>
              </a:solidFill>
            </a:rPr>
            <a:t>Cash flow statement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>
              <a:solidFill>
                <a:srgbClr val="FF0000"/>
              </a:solidFill>
            </a:rPr>
            <a:t>The disclosure notes</a:t>
          </a:r>
          <a:endParaRPr lang="en-US" sz="1600" dirty="0">
            <a:solidFill>
              <a:srgbClr val="FF0000"/>
            </a:solidFill>
          </a:endParaRPr>
        </a:p>
      </dgm:t>
    </dgm:pt>
    <dgm:pt modelId="{A6D35F95-945A-406C-8782-E6AD217B60D1}" type="parTrans" cxnId="{AB947639-0025-4D5F-91A7-4580F44B1DA0}">
      <dgm:prSet/>
      <dgm:spPr/>
      <dgm:t>
        <a:bodyPr/>
        <a:lstStyle/>
        <a:p>
          <a:endParaRPr lang="it-IT"/>
        </a:p>
      </dgm:t>
    </dgm:pt>
    <dgm:pt modelId="{758929E3-3057-47C2-ABAE-7052B1800EEF}" type="sibTrans" cxnId="{AB947639-0025-4D5F-91A7-4580F44B1DA0}">
      <dgm:prSet/>
      <dgm:spPr/>
      <dgm:t>
        <a:bodyPr/>
        <a:lstStyle/>
        <a:p>
          <a:endParaRPr lang="it-IT"/>
        </a:p>
      </dgm:t>
    </dgm:pt>
    <dgm:pt modelId="{561D650F-5E87-4128-99D1-863E069D22C5}">
      <dgm:prSet/>
      <dgm:spPr/>
      <dgm:t>
        <a:bodyPr/>
        <a:lstStyle/>
        <a:p>
          <a:pPr rtl="0"/>
          <a:r>
            <a:rPr lang="it-IT" dirty="0"/>
            <a:t>Principi contabili EELL</a:t>
          </a:r>
        </a:p>
      </dgm:t>
    </dgm:pt>
    <dgm:pt modelId="{91DF0A34-08A2-4D42-984B-AE9573D3DCE9}" type="parTrans" cxnId="{49724719-6A41-4868-9E6B-C4E7A32A071A}">
      <dgm:prSet/>
      <dgm:spPr/>
      <dgm:t>
        <a:bodyPr/>
        <a:lstStyle/>
        <a:p>
          <a:endParaRPr lang="it-IT"/>
        </a:p>
      </dgm:t>
    </dgm:pt>
    <dgm:pt modelId="{05E88B04-B6B4-4837-8D3C-BCF297F9914D}" type="sibTrans" cxnId="{49724719-6A41-4868-9E6B-C4E7A32A071A}">
      <dgm:prSet/>
      <dgm:spPr/>
      <dgm:t>
        <a:bodyPr/>
        <a:lstStyle/>
        <a:p>
          <a:endParaRPr lang="it-IT"/>
        </a:p>
      </dgm:t>
    </dgm:pt>
    <dgm:pt modelId="{53C23408-9CC8-4BD2-AE8F-EF64D68E155E}">
      <dgm:prSet custT="1"/>
      <dgm:spPr/>
      <dgm:t>
        <a:bodyPr anchor="ctr"/>
        <a:lstStyle/>
        <a:p>
          <a:pPr algn="just"/>
          <a:r>
            <a:rPr lang="it-IT" sz="1600">
              <a:solidFill>
                <a:srgbClr val="FF0000"/>
              </a:solidFill>
            </a:rPr>
            <a:t>Bilancio di previsione e rendiconto finanziario</a:t>
          </a:r>
          <a:endParaRPr lang="it-IT" sz="1600" dirty="0">
            <a:solidFill>
              <a:srgbClr val="FF0000"/>
            </a:solidFill>
          </a:endParaRPr>
        </a:p>
      </dgm:t>
    </dgm:pt>
    <dgm:pt modelId="{8C615E18-1727-417C-8436-565938BD20D2}" type="parTrans" cxnId="{D1F437A1-9DBE-438A-BB28-44319CCA4CAF}">
      <dgm:prSet/>
      <dgm:spPr/>
      <dgm:t>
        <a:bodyPr/>
        <a:lstStyle/>
        <a:p>
          <a:endParaRPr lang="it-IT"/>
        </a:p>
      </dgm:t>
    </dgm:pt>
    <dgm:pt modelId="{B2E7A492-233E-4725-A59F-9D0DA5688B12}" type="sibTrans" cxnId="{D1F437A1-9DBE-438A-BB28-44319CCA4CAF}">
      <dgm:prSet/>
      <dgm:spPr/>
      <dgm:t>
        <a:bodyPr/>
        <a:lstStyle/>
        <a:p>
          <a:endParaRPr lang="it-IT"/>
        </a:p>
      </dgm:t>
    </dgm:pt>
    <dgm:pt modelId="{933997D9-C0E2-4DA6-8F7C-35FA7A1850C8}">
      <dgm:prSet custT="1"/>
      <dgm:spPr/>
      <dgm:t>
        <a:bodyPr anchor="ctr"/>
        <a:lstStyle/>
        <a:p>
          <a:pPr algn="just"/>
          <a:r>
            <a:rPr lang="it-IT" sz="1600" dirty="0">
              <a:solidFill>
                <a:srgbClr val="FF0000"/>
              </a:solidFill>
            </a:rPr>
            <a:t>Allegati al bilancio finanziario</a:t>
          </a:r>
        </a:p>
      </dgm:t>
    </dgm:pt>
    <dgm:pt modelId="{8C1F2D50-676D-4E24-A6BB-10B7C0164BD7}" type="parTrans" cxnId="{BB1D3A84-0FCB-4F5C-8F20-2E84857F85FC}">
      <dgm:prSet/>
      <dgm:spPr/>
      <dgm:t>
        <a:bodyPr/>
        <a:lstStyle/>
        <a:p>
          <a:endParaRPr lang="it-IT"/>
        </a:p>
      </dgm:t>
    </dgm:pt>
    <dgm:pt modelId="{445F9B1B-4A3E-40A0-A454-79768FFD459B}" type="sibTrans" cxnId="{BB1D3A84-0FCB-4F5C-8F20-2E84857F85FC}">
      <dgm:prSet/>
      <dgm:spPr/>
      <dgm:t>
        <a:bodyPr/>
        <a:lstStyle/>
        <a:p>
          <a:endParaRPr lang="it-IT"/>
        </a:p>
      </dgm:t>
    </dgm:pt>
    <dgm:pt modelId="{2637099F-39D0-4A71-983F-8388A0C1685B}">
      <dgm:prSet custT="1"/>
      <dgm:spPr/>
      <dgm:t>
        <a:bodyPr anchor="ctr"/>
        <a:lstStyle/>
        <a:p>
          <a:pPr algn="just"/>
          <a:r>
            <a:rPr lang="it-IT" sz="1600">
              <a:solidFill>
                <a:schemeClr val="tx1">
                  <a:lumMod val="75000"/>
                  <a:lumOff val="25000"/>
                </a:schemeClr>
              </a:solidFill>
            </a:rPr>
            <a:t>Conto economico (solo rendiconto)</a:t>
          </a:r>
          <a:endParaRPr lang="it-IT" sz="16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963902A0-9513-4F57-971E-723BA7E70B30}" type="parTrans" cxnId="{2BE22D91-2768-4198-BEEE-6BED445F6A2D}">
      <dgm:prSet/>
      <dgm:spPr/>
      <dgm:t>
        <a:bodyPr/>
        <a:lstStyle/>
        <a:p>
          <a:endParaRPr lang="it-IT"/>
        </a:p>
      </dgm:t>
    </dgm:pt>
    <dgm:pt modelId="{E00269F1-D60D-4CE3-A1C6-444C00EB4594}" type="sibTrans" cxnId="{2BE22D91-2768-4198-BEEE-6BED445F6A2D}">
      <dgm:prSet/>
      <dgm:spPr/>
      <dgm:t>
        <a:bodyPr/>
        <a:lstStyle/>
        <a:p>
          <a:endParaRPr lang="it-IT"/>
        </a:p>
      </dgm:t>
    </dgm:pt>
    <dgm:pt modelId="{AD289379-8202-4245-A5A6-9C8E88CA7CDE}">
      <dgm:prSet custT="1"/>
      <dgm:spPr/>
      <dgm:t>
        <a:bodyPr anchor="ctr"/>
        <a:lstStyle/>
        <a:p>
          <a:pPr algn="just"/>
          <a:r>
            <a:rPr lang="it-IT" sz="1600">
              <a:solidFill>
                <a:schemeClr val="tx1">
                  <a:lumMod val="75000"/>
                  <a:lumOff val="25000"/>
                </a:schemeClr>
              </a:solidFill>
            </a:rPr>
            <a:t>Stato Patrimoniale (solo rendiconto)</a:t>
          </a:r>
          <a:endParaRPr lang="it-IT" sz="16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7B5C3257-2C66-47FE-AE22-70BEF98944CA}" type="parTrans" cxnId="{CAA15E37-D6CD-451F-821C-9AF5A51D5B3C}">
      <dgm:prSet/>
      <dgm:spPr/>
      <dgm:t>
        <a:bodyPr/>
        <a:lstStyle/>
        <a:p>
          <a:endParaRPr lang="it-IT"/>
        </a:p>
      </dgm:t>
    </dgm:pt>
    <dgm:pt modelId="{BA2D7D6F-4607-4EF6-828D-6D63F210B24D}" type="sibTrans" cxnId="{CAA15E37-D6CD-451F-821C-9AF5A51D5B3C}">
      <dgm:prSet/>
      <dgm:spPr/>
      <dgm:t>
        <a:bodyPr/>
        <a:lstStyle/>
        <a:p>
          <a:endParaRPr lang="it-IT"/>
        </a:p>
      </dgm:t>
    </dgm:pt>
    <dgm:pt modelId="{C537E106-3DED-4420-B163-E7979D8AF977}" type="pres">
      <dgm:prSet presAssocID="{66F2BE20-7B8B-41A7-8D0E-454C2B459377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</dgm:pt>
    <dgm:pt modelId="{34D53C2E-BF04-4353-B296-F89C5790EFCF}" type="pres">
      <dgm:prSet presAssocID="{66F2BE20-7B8B-41A7-8D0E-454C2B459377}" presName="Background" presStyleLbl="node1" presStyleIdx="0" presStyleCnt="1" custScaleX="163959" custScaleY="141278" custLinFactNeighborY="2560"/>
      <dgm:spPr>
        <a:solidFill>
          <a:schemeClr val="accent1">
            <a:lumMod val="60000"/>
            <a:lumOff val="40000"/>
          </a:schemeClr>
        </a:solidFill>
      </dgm:spPr>
    </dgm:pt>
    <dgm:pt modelId="{BEEBF034-F2DB-4093-989C-908C311D2D4B}" type="pres">
      <dgm:prSet presAssocID="{66F2BE20-7B8B-41A7-8D0E-454C2B459377}" presName="Divider" presStyleLbl="callout" presStyleIdx="0" presStyleCnt="1"/>
      <dgm:spPr/>
    </dgm:pt>
    <dgm:pt modelId="{53A0B60C-D662-48CC-A107-80C479224E35}" type="pres">
      <dgm:prSet presAssocID="{66F2BE20-7B8B-41A7-8D0E-454C2B459377}" presName="ChildText1" presStyleLbl="revTx" presStyleIdx="0" presStyleCnt="0" custScaleX="172995" custScaleY="170069" custLinFactNeighborX="-32396" custLinFactNeighborY="643">
        <dgm:presLayoutVars>
          <dgm:chMax val="0"/>
          <dgm:chPref val="0"/>
          <dgm:bulletEnabled val="1"/>
        </dgm:presLayoutVars>
      </dgm:prSet>
      <dgm:spPr/>
    </dgm:pt>
    <dgm:pt modelId="{374710F9-187B-4163-BAF3-B9EB57F808A4}" type="pres">
      <dgm:prSet presAssocID="{66F2BE20-7B8B-41A7-8D0E-454C2B459377}" presName="ChildText2" presStyleLbl="revTx" presStyleIdx="0" presStyleCnt="0" custScaleX="176347" custScaleY="124355" custLinFactNeighborX="36212" custLinFactNeighborY="1246">
        <dgm:presLayoutVars>
          <dgm:chMax val="0"/>
          <dgm:chPref val="0"/>
          <dgm:bulletEnabled val="1"/>
        </dgm:presLayoutVars>
      </dgm:prSet>
      <dgm:spPr/>
    </dgm:pt>
    <dgm:pt modelId="{F91476D4-934F-4D46-94BA-CC50143474A3}" type="pres">
      <dgm:prSet presAssocID="{66F2BE20-7B8B-41A7-8D0E-454C2B459377}" presName="ParentText1" presStyleLbl="revTx" presStyleIdx="0" presStyleCnt="0">
        <dgm:presLayoutVars>
          <dgm:chMax val="1"/>
          <dgm:chPref val="1"/>
        </dgm:presLayoutVars>
      </dgm:prSet>
      <dgm:spPr/>
    </dgm:pt>
    <dgm:pt modelId="{08B66487-CD1F-4D84-BB30-BA1035050A09}" type="pres">
      <dgm:prSet presAssocID="{66F2BE20-7B8B-41A7-8D0E-454C2B459377}" presName="ParentShape1" presStyleLbl="alignImgPlace1" presStyleIdx="0" presStyleCnt="2" custLinFactX="-89182" custLinFactNeighborX="-100000" custLinFactNeighborY="2346">
        <dgm:presLayoutVars/>
      </dgm:prSet>
      <dgm:spPr/>
    </dgm:pt>
    <dgm:pt modelId="{BFFDEC2C-4509-4D07-9505-E08F59E97B22}" type="pres">
      <dgm:prSet presAssocID="{66F2BE20-7B8B-41A7-8D0E-454C2B459377}" presName="ParentText2" presStyleLbl="revTx" presStyleIdx="0" presStyleCnt="0">
        <dgm:presLayoutVars>
          <dgm:chMax val="1"/>
          <dgm:chPref val="1"/>
        </dgm:presLayoutVars>
      </dgm:prSet>
      <dgm:spPr/>
    </dgm:pt>
    <dgm:pt modelId="{1A8CD11F-9881-4068-9D81-0DED42C0D51D}" type="pres">
      <dgm:prSet presAssocID="{66F2BE20-7B8B-41A7-8D0E-454C2B459377}" presName="ParentShape2" presStyleLbl="alignImgPlace1" presStyleIdx="1" presStyleCnt="2" custLinFactX="92956" custLinFactNeighborX="100000" custLinFactNeighborY="-469">
        <dgm:presLayoutVars/>
      </dgm:prSet>
      <dgm:spPr/>
    </dgm:pt>
  </dgm:ptLst>
  <dgm:cxnLst>
    <dgm:cxn modelId="{ABDD4809-D829-45EE-9E28-B2D99C27184F}" type="presOf" srcId="{933997D9-C0E2-4DA6-8F7C-35FA7A1850C8}" destId="{374710F9-187B-4163-BAF3-B9EB57F808A4}" srcOrd="0" destOrd="1" presId="urn:microsoft.com/office/officeart/2009/3/layout/OpposingIdeas"/>
    <dgm:cxn modelId="{F908780D-5E8B-4409-A94A-0328E5157591}" type="presOf" srcId="{5BD96644-1F97-4178-8EEA-02D39D9965B5}" destId="{F91476D4-934F-4D46-94BA-CC50143474A3}" srcOrd="0" destOrd="0" presId="urn:microsoft.com/office/officeart/2009/3/layout/OpposingIdeas"/>
    <dgm:cxn modelId="{49724719-6A41-4868-9E6B-C4E7A32A071A}" srcId="{66F2BE20-7B8B-41A7-8D0E-454C2B459377}" destId="{561D650F-5E87-4128-99D1-863E069D22C5}" srcOrd="1" destOrd="0" parTransId="{91DF0A34-08A2-4D42-984B-AE9573D3DCE9}" sibTransId="{05E88B04-B6B4-4837-8D3C-BCF297F9914D}"/>
    <dgm:cxn modelId="{CAA15E37-D6CD-451F-821C-9AF5A51D5B3C}" srcId="{561D650F-5E87-4128-99D1-863E069D22C5}" destId="{AD289379-8202-4245-A5A6-9C8E88CA7CDE}" srcOrd="3" destOrd="0" parTransId="{7B5C3257-2C66-47FE-AE22-70BEF98944CA}" sibTransId="{BA2D7D6F-4607-4EF6-828D-6D63F210B24D}"/>
    <dgm:cxn modelId="{AB947639-0025-4D5F-91A7-4580F44B1DA0}" srcId="{5BD96644-1F97-4178-8EEA-02D39D9965B5}" destId="{DBEE52B0-2D5F-49D7-B877-5DB644ED5AAD}" srcOrd="0" destOrd="0" parTransId="{A6D35F95-945A-406C-8782-E6AD217B60D1}" sibTransId="{758929E3-3057-47C2-ABAE-7052B1800EEF}"/>
    <dgm:cxn modelId="{F0BB4C40-C2E3-468F-9D68-581B1BEE85BE}" type="presOf" srcId="{66F2BE20-7B8B-41A7-8D0E-454C2B459377}" destId="{C537E106-3DED-4420-B163-E7979D8AF977}" srcOrd="0" destOrd="0" presId="urn:microsoft.com/office/officeart/2009/3/layout/OpposingIdeas"/>
    <dgm:cxn modelId="{1BE64043-3112-40CD-95E0-D32C7E665608}" type="presOf" srcId="{561D650F-5E87-4128-99D1-863E069D22C5}" destId="{1A8CD11F-9881-4068-9D81-0DED42C0D51D}" srcOrd="1" destOrd="0" presId="urn:microsoft.com/office/officeart/2009/3/layout/OpposingIdeas"/>
    <dgm:cxn modelId="{BEE41D6B-1E12-4131-BC63-3996E1B4A196}" type="presOf" srcId="{561D650F-5E87-4128-99D1-863E069D22C5}" destId="{BFFDEC2C-4509-4D07-9505-E08F59E97B22}" srcOrd="0" destOrd="0" presId="urn:microsoft.com/office/officeart/2009/3/layout/OpposingIdeas"/>
    <dgm:cxn modelId="{E5E2B26E-204A-493C-881C-72AFB1327EDF}" type="presOf" srcId="{5BD96644-1F97-4178-8EEA-02D39D9965B5}" destId="{08B66487-CD1F-4D84-BB30-BA1035050A09}" srcOrd="1" destOrd="0" presId="urn:microsoft.com/office/officeart/2009/3/layout/OpposingIdeas"/>
    <dgm:cxn modelId="{CFE0A37C-0B74-4C3E-8481-BC7D39FFA899}" type="presOf" srcId="{AD289379-8202-4245-A5A6-9C8E88CA7CDE}" destId="{374710F9-187B-4163-BAF3-B9EB57F808A4}" srcOrd="0" destOrd="3" presId="urn:microsoft.com/office/officeart/2009/3/layout/OpposingIdeas"/>
    <dgm:cxn modelId="{BB1D3A84-0FCB-4F5C-8F20-2E84857F85FC}" srcId="{561D650F-5E87-4128-99D1-863E069D22C5}" destId="{933997D9-C0E2-4DA6-8F7C-35FA7A1850C8}" srcOrd="1" destOrd="0" parTransId="{8C1F2D50-676D-4E24-A6BB-10B7C0164BD7}" sibTransId="{445F9B1B-4A3E-40A0-A454-79768FFD459B}"/>
    <dgm:cxn modelId="{2BE22D91-2768-4198-BEEE-6BED445F6A2D}" srcId="{561D650F-5E87-4128-99D1-863E069D22C5}" destId="{2637099F-39D0-4A71-983F-8388A0C1685B}" srcOrd="2" destOrd="0" parTransId="{963902A0-9513-4F57-971E-723BA7E70B30}" sibTransId="{E00269F1-D60D-4CE3-A1C6-444C00EB4594}"/>
    <dgm:cxn modelId="{D1F437A1-9DBE-438A-BB28-44319CCA4CAF}" srcId="{561D650F-5E87-4128-99D1-863E069D22C5}" destId="{53C23408-9CC8-4BD2-AE8F-EF64D68E155E}" srcOrd="0" destOrd="0" parTransId="{8C615E18-1727-417C-8436-565938BD20D2}" sibTransId="{B2E7A492-233E-4725-A59F-9D0DA5688B12}"/>
    <dgm:cxn modelId="{958F74A9-BFDD-42B3-8FC8-3D043C998F89}" type="presOf" srcId="{53C23408-9CC8-4BD2-AE8F-EF64D68E155E}" destId="{374710F9-187B-4163-BAF3-B9EB57F808A4}" srcOrd="0" destOrd="0" presId="urn:microsoft.com/office/officeart/2009/3/layout/OpposingIdeas"/>
    <dgm:cxn modelId="{4EF4D3C5-87C9-4A9C-B4EF-67400CF09C94}" type="presOf" srcId="{2637099F-39D0-4A71-983F-8388A0C1685B}" destId="{374710F9-187B-4163-BAF3-B9EB57F808A4}" srcOrd="0" destOrd="2" presId="urn:microsoft.com/office/officeart/2009/3/layout/OpposingIdeas"/>
    <dgm:cxn modelId="{79D3ACD8-F01E-4E90-A92F-37A0306C39F9}" srcId="{66F2BE20-7B8B-41A7-8D0E-454C2B459377}" destId="{5BD96644-1F97-4178-8EEA-02D39D9965B5}" srcOrd="0" destOrd="0" parTransId="{03256081-C9CA-4597-9673-ED5B5D483763}" sibTransId="{0F65F307-6976-4C28-9304-0CB46E228CCD}"/>
    <dgm:cxn modelId="{6AEE82E8-ED65-4EC0-BF43-D443CB55AFE9}" type="presOf" srcId="{DBEE52B0-2D5F-49D7-B877-5DB644ED5AAD}" destId="{53A0B60C-D662-48CC-A107-80C479224E35}" srcOrd="0" destOrd="0" presId="urn:microsoft.com/office/officeart/2009/3/layout/OpposingIdeas"/>
    <dgm:cxn modelId="{2923D084-3D75-474C-BBEC-79BCB90EB5F1}" type="presParOf" srcId="{C537E106-3DED-4420-B163-E7979D8AF977}" destId="{34D53C2E-BF04-4353-B296-F89C5790EFCF}" srcOrd="0" destOrd="0" presId="urn:microsoft.com/office/officeart/2009/3/layout/OpposingIdeas"/>
    <dgm:cxn modelId="{C9300624-A446-4AA0-BDC1-3AAA75E10610}" type="presParOf" srcId="{C537E106-3DED-4420-B163-E7979D8AF977}" destId="{BEEBF034-F2DB-4093-989C-908C311D2D4B}" srcOrd="1" destOrd="0" presId="urn:microsoft.com/office/officeart/2009/3/layout/OpposingIdeas"/>
    <dgm:cxn modelId="{39D63B7C-9CBE-4E5E-85CB-FB33FED61E22}" type="presParOf" srcId="{C537E106-3DED-4420-B163-E7979D8AF977}" destId="{53A0B60C-D662-48CC-A107-80C479224E35}" srcOrd="2" destOrd="0" presId="urn:microsoft.com/office/officeart/2009/3/layout/OpposingIdeas"/>
    <dgm:cxn modelId="{AA2E060D-EB7A-48A5-8D2E-75DA9065FAA9}" type="presParOf" srcId="{C537E106-3DED-4420-B163-E7979D8AF977}" destId="{374710F9-187B-4163-BAF3-B9EB57F808A4}" srcOrd="3" destOrd="0" presId="urn:microsoft.com/office/officeart/2009/3/layout/OpposingIdeas"/>
    <dgm:cxn modelId="{75E57137-6B1E-448E-91AB-2364EF30ED7D}" type="presParOf" srcId="{C537E106-3DED-4420-B163-E7979D8AF977}" destId="{F91476D4-934F-4D46-94BA-CC50143474A3}" srcOrd="4" destOrd="0" presId="urn:microsoft.com/office/officeart/2009/3/layout/OpposingIdeas"/>
    <dgm:cxn modelId="{D0654C46-1A46-430D-9463-F30F925778E9}" type="presParOf" srcId="{C537E106-3DED-4420-B163-E7979D8AF977}" destId="{08B66487-CD1F-4D84-BB30-BA1035050A09}" srcOrd="5" destOrd="0" presId="urn:microsoft.com/office/officeart/2009/3/layout/OpposingIdeas"/>
    <dgm:cxn modelId="{7A97A988-AB83-486F-BF0E-EC437F69F953}" type="presParOf" srcId="{C537E106-3DED-4420-B163-E7979D8AF977}" destId="{BFFDEC2C-4509-4D07-9505-E08F59E97B22}" srcOrd="6" destOrd="0" presId="urn:microsoft.com/office/officeart/2009/3/layout/OpposingIdeas"/>
    <dgm:cxn modelId="{0C3BFE35-E211-4D63-A57F-0BB8D6F31A51}" type="presParOf" srcId="{C537E106-3DED-4420-B163-E7979D8AF977}" destId="{1A8CD11F-9881-4068-9D81-0DED42C0D51D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6F2BE20-7B8B-41A7-8D0E-454C2B459377}" type="doc">
      <dgm:prSet loTypeId="urn:microsoft.com/office/officeart/2009/3/layout/OpposingIdea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BD96644-1F97-4178-8EEA-02D39D9965B5}">
      <dgm:prSet/>
      <dgm:spPr/>
      <dgm:t>
        <a:bodyPr/>
        <a:lstStyle/>
        <a:p>
          <a:pPr rtl="0"/>
          <a:r>
            <a:rPr lang="en-US" dirty="0"/>
            <a:t>EPSAS/IPSAS</a:t>
          </a:r>
          <a:endParaRPr lang="it-IT" dirty="0"/>
        </a:p>
      </dgm:t>
    </dgm:pt>
    <dgm:pt modelId="{03256081-C9CA-4597-9673-ED5B5D483763}" type="parTrans" cxnId="{79D3ACD8-F01E-4E90-A92F-37A0306C39F9}">
      <dgm:prSet/>
      <dgm:spPr/>
      <dgm:t>
        <a:bodyPr/>
        <a:lstStyle/>
        <a:p>
          <a:endParaRPr lang="it-IT"/>
        </a:p>
      </dgm:t>
    </dgm:pt>
    <dgm:pt modelId="{0F65F307-6976-4C28-9304-0CB46E228CCD}" type="sibTrans" cxnId="{79D3ACD8-F01E-4E90-A92F-37A0306C39F9}">
      <dgm:prSet/>
      <dgm:spPr/>
      <dgm:t>
        <a:bodyPr/>
        <a:lstStyle/>
        <a:p>
          <a:endParaRPr lang="it-IT"/>
        </a:p>
      </dgm:t>
    </dgm:pt>
    <dgm:pt modelId="{DBEE52B0-2D5F-49D7-B877-5DB644ED5AAD}">
      <dgm:prSet custT="1"/>
      <dgm:spPr/>
      <dgm:t>
        <a:bodyPr anchor="ctr"/>
        <a:lstStyle/>
        <a:p>
          <a:pPr algn="just" rtl="0"/>
          <a:r>
            <a:rPr lang="it-IT" sz="1800" dirty="0">
              <a:solidFill>
                <a:srgbClr val="FF0000"/>
              </a:solidFill>
            </a:rPr>
            <a:t>Standard IPSAS/EPSAS</a:t>
          </a:r>
        </a:p>
        <a:p>
          <a:pPr algn="just" rtl="0"/>
          <a:r>
            <a:rPr lang="it-IT" sz="1800" dirty="0">
              <a:solidFill>
                <a:srgbClr val="FF0000"/>
              </a:solidFill>
            </a:rPr>
            <a:t>Rilevazioni in partita doppia</a:t>
          </a:r>
        </a:p>
      </dgm:t>
    </dgm:pt>
    <dgm:pt modelId="{A6D35F95-945A-406C-8782-E6AD217B60D1}" type="parTrans" cxnId="{AB947639-0025-4D5F-91A7-4580F44B1DA0}">
      <dgm:prSet/>
      <dgm:spPr/>
      <dgm:t>
        <a:bodyPr/>
        <a:lstStyle/>
        <a:p>
          <a:endParaRPr lang="it-IT"/>
        </a:p>
      </dgm:t>
    </dgm:pt>
    <dgm:pt modelId="{758929E3-3057-47C2-ABAE-7052B1800EEF}" type="sibTrans" cxnId="{AB947639-0025-4D5F-91A7-4580F44B1DA0}">
      <dgm:prSet/>
      <dgm:spPr/>
      <dgm:t>
        <a:bodyPr/>
        <a:lstStyle/>
        <a:p>
          <a:endParaRPr lang="it-IT"/>
        </a:p>
      </dgm:t>
    </dgm:pt>
    <dgm:pt modelId="{2638C92C-B374-4D15-8204-3DC7285C4D36}">
      <dgm:prSet custT="1"/>
      <dgm:spPr/>
      <dgm:t>
        <a:bodyPr anchor="ctr"/>
        <a:lstStyle/>
        <a:p>
          <a:pPr algn="just" rtl="0"/>
          <a:endParaRPr lang="en-US" sz="1600" dirty="0">
            <a:solidFill>
              <a:schemeClr val="bg1"/>
            </a:solidFill>
          </a:endParaRPr>
        </a:p>
        <a:p>
          <a:pPr algn="just" rtl="0"/>
          <a:endParaRPr lang="en-US" sz="1600" dirty="0">
            <a:solidFill>
              <a:schemeClr val="bg1"/>
            </a:solidFill>
          </a:endParaRPr>
        </a:p>
      </dgm:t>
    </dgm:pt>
    <dgm:pt modelId="{1ACB9446-47D4-4334-93AA-E7716A3C4DC7}" type="parTrans" cxnId="{36888FC7-4843-46E8-AE98-1D18191DAD47}">
      <dgm:prSet/>
      <dgm:spPr/>
      <dgm:t>
        <a:bodyPr/>
        <a:lstStyle/>
        <a:p>
          <a:endParaRPr lang="it-IT"/>
        </a:p>
      </dgm:t>
    </dgm:pt>
    <dgm:pt modelId="{F519475C-C55E-4DCE-A0B0-6A446056ACD1}" type="sibTrans" cxnId="{36888FC7-4843-46E8-AE98-1D18191DAD47}">
      <dgm:prSet/>
      <dgm:spPr/>
      <dgm:t>
        <a:bodyPr/>
        <a:lstStyle/>
        <a:p>
          <a:endParaRPr lang="it-IT"/>
        </a:p>
      </dgm:t>
    </dgm:pt>
    <dgm:pt modelId="{561D650F-5E87-4128-99D1-863E069D22C5}">
      <dgm:prSet/>
      <dgm:spPr/>
      <dgm:t>
        <a:bodyPr/>
        <a:lstStyle/>
        <a:p>
          <a:pPr rtl="0"/>
          <a:r>
            <a:rPr lang="it-IT" dirty="0"/>
            <a:t>Principi contabili EELL</a:t>
          </a:r>
        </a:p>
      </dgm:t>
    </dgm:pt>
    <dgm:pt modelId="{91DF0A34-08A2-4D42-984B-AE9573D3DCE9}" type="parTrans" cxnId="{49724719-6A41-4868-9E6B-C4E7A32A071A}">
      <dgm:prSet/>
      <dgm:spPr/>
      <dgm:t>
        <a:bodyPr/>
        <a:lstStyle/>
        <a:p>
          <a:endParaRPr lang="it-IT"/>
        </a:p>
      </dgm:t>
    </dgm:pt>
    <dgm:pt modelId="{05E88B04-B6B4-4837-8D3C-BCF297F9914D}" type="sibTrans" cxnId="{49724719-6A41-4868-9E6B-C4E7A32A071A}">
      <dgm:prSet/>
      <dgm:spPr/>
      <dgm:t>
        <a:bodyPr/>
        <a:lstStyle/>
        <a:p>
          <a:endParaRPr lang="it-IT"/>
        </a:p>
      </dgm:t>
    </dgm:pt>
    <dgm:pt modelId="{53C23408-9CC8-4BD2-AE8F-EF64D68E155E}">
      <dgm:prSet custT="1"/>
      <dgm:spPr/>
      <dgm:t>
        <a:bodyPr anchor="ctr"/>
        <a:lstStyle/>
        <a:p>
          <a:pPr algn="just"/>
          <a:r>
            <a:rPr lang="it-IT" sz="1600" dirty="0">
              <a:solidFill>
                <a:srgbClr val="FF0000"/>
              </a:solidFill>
            </a:rPr>
            <a:t>Principio applicato della contabilità economico patrimoniale</a:t>
          </a:r>
        </a:p>
        <a:p>
          <a:pPr algn="just"/>
          <a:r>
            <a:rPr lang="it-IT" sz="1600" dirty="0">
              <a:solidFill>
                <a:srgbClr val="FF0000"/>
              </a:solidFill>
            </a:rPr>
            <a:t>Principio applicato del bilancio consolidato</a:t>
          </a:r>
        </a:p>
        <a:p>
          <a:pPr algn="just"/>
          <a:r>
            <a:rPr lang="it-IT" sz="1600" dirty="0">
              <a:solidFill>
                <a:srgbClr val="FF0000"/>
              </a:solidFill>
            </a:rPr>
            <a:t>Rilevazione in partita semplice</a:t>
          </a:r>
        </a:p>
      </dgm:t>
    </dgm:pt>
    <dgm:pt modelId="{8C615E18-1727-417C-8436-565938BD20D2}" type="parTrans" cxnId="{D1F437A1-9DBE-438A-BB28-44319CCA4CAF}">
      <dgm:prSet/>
      <dgm:spPr/>
      <dgm:t>
        <a:bodyPr/>
        <a:lstStyle/>
        <a:p>
          <a:endParaRPr lang="it-IT"/>
        </a:p>
      </dgm:t>
    </dgm:pt>
    <dgm:pt modelId="{B2E7A492-233E-4725-A59F-9D0DA5688B12}" type="sibTrans" cxnId="{D1F437A1-9DBE-438A-BB28-44319CCA4CAF}">
      <dgm:prSet/>
      <dgm:spPr/>
      <dgm:t>
        <a:bodyPr/>
        <a:lstStyle/>
        <a:p>
          <a:endParaRPr lang="it-IT"/>
        </a:p>
      </dgm:t>
    </dgm:pt>
    <dgm:pt modelId="{C537E106-3DED-4420-B163-E7979D8AF977}" type="pres">
      <dgm:prSet presAssocID="{66F2BE20-7B8B-41A7-8D0E-454C2B459377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</dgm:pt>
    <dgm:pt modelId="{34D53C2E-BF04-4353-B296-F89C5790EFCF}" type="pres">
      <dgm:prSet presAssocID="{66F2BE20-7B8B-41A7-8D0E-454C2B459377}" presName="Background" presStyleLbl="node1" presStyleIdx="0" presStyleCnt="1" custScaleX="163959" custScaleY="141278" custLinFactNeighborY="2560"/>
      <dgm:spPr>
        <a:solidFill>
          <a:schemeClr val="accent1">
            <a:lumMod val="60000"/>
            <a:lumOff val="40000"/>
          </a:schemeClr>
        </a:solidFill>
      </dgm:spPr>
    </dgm:pt>
    <dgm:pt modelId="{BEEBF034-F2DB-4093-989C-908C311D2D4B}" type="pres">
      <dgm:prSet presAssocID="{66F2BE20-7B8B-41A7-8D0E-454C2B459377}" presName="Divider" presStyleLbl="callout" presStyleIdx="0" presStyleCnt="1"/>
      <dgm:spPr/>
    </dgm:pt>
    <dgm:pt modelId="{53A0B60C-D662-48CC-A107-80C479224E35}" type="pres">
      <dgm:prSet presAssocID="{66F2BE20-7B8B-41A7-8D0E-454C2B459377}" presName="ChildText1" presStyleLbl="revTx" presStyleIdx="0" presStyleCnt="0" custScaleX="172995" custScaleY="142454" custLinFactNeighborX="-32396" custLinFactNeighborY="643">
        <dgm:presLayoutVars>
          <dgm:chMax val="0"/>
          <dgm:chPref val="0"/>
          <dgm:bulletEnabled val="1"/>
        </dgm:presLayoutVars>
      </dgm:prSet>
      <dgm:spPr/>
    </dgm:pt>
    <dgm:pt modelId="{374710F9-187B-4163-BAF3-B9EB57F808A4}" type="pres">
      <dgm:prSet presAssocID="{66F2BE20-7B8B-41A7-8D0E-454C2B459377}" presName="ChildText2" presStyleLbl="revTx" presStyleIdx="0" presStyleCnt="0" custScaleX="176347" custScaleY="124355" custLinFactNeighborX="36212" custLinFactNeighborY="1246">
        <dgm:presLayoutVars>
          <dgm:chMax val="0"/>
          <dgm:chPref val="0"/>
          <dgm:bulletEnabled val="1"/>
        </dgm:presLayoutVars>
      </dgm:prSet>
      <dgm:spPr/>
    </dgm:pt>
    <dgm:pt modelId="{F91476D4-934F-4D46-94BA-CC50143474A3}" type="pres">
      <dgm:prSet presAssocID="{66F2BE20-7B8B-41A7-8D0E-454C2B459377}" presName="ParentText1" presStyleLbl="revTx" presStyleIdx="0" presStyleCnt="0">
        <dgm:presLayoutVars>
          <dgm:chMax val="1"/>
          <dgm:chPref val="1"/>
        </dgm:presLayoutVars>
      </dgm:prSet>
      <dgm:spPr/>
    </dgm:pt>
    <dgm:pt modelId="{08B66487-CD1F-4D84-BB30-BA1035050A09}" type="pres">
      <dgm:prSet presAssocID="{66F2BE20-7B8B-41A7-8D0E-454C2B459377}" presName="ParentShape1" presStyleLbl="alignImgPlace1" presStyleIdx="0" presStyleCnt="2" custLinFactX="-89182" custLinFactNeighborX="-100000" custLinFactNeighborY="2346">
        <dgm:presLayoutVars/>
      </dgm:prSet>
      <dgm:spPr/>
    </dgm:pt>
    <dgm:pt modelId="{BFFDEC2C-4509-4D07-9505-E08F59E97B22}" type="pres">
      <dgm:prSet presAssocID="{66F2BE20-7B8B-41A7-8D0E-454C2B459377}" presName="ParentText2" presStyleLbl="revTx" presStyleIdx="0" presStyleCnt="0">
        <dgm:presLayoutVars>
          <dgm:chMax val="1"/>
          <dgm:chPref val="1"/>
        </dgm:presLayoutVars>
      </dgm:prSet>
      <dgm:spPr/>
    </dgm:pt>
    <dgm:pt modelId="{1A8CD11F-9881-4068-9D81-0DED42C0D51D}" type="pres">
      <dgm:prSet presAssocID="{66F2BE20-7B8B-41A7-8D0E-454C2B459377}" presName="ParentShape2" presStyleLbl="alignImgPlace1" presStyleIdx="1" presStyleCnt="2" custLinFactX="92956" custLinFactNeighborX="100000" custLinFactNeighborY="-469">
        <dgm:presLayoutVars/>
      </dgm:prSet>
      <dgm:spPr/>
    </dgm:pt>
  </dgm:ptLst>
  <dgm:cxnLst>
    <dgm:cxn modelId="{F908780D-5E8B-4409-A94A-0328E5157591}" type="presOf" srcId="{5BD96644-1F97-4178-8EEA-02D39D9965B5}" destId="{F91476D4-934F-4D46-94BA-CC50143474A3}" srcOrd="0" destOrd="0" presId="urn:microsoft.com/office/officeart/2009/3/layout/OpposingIdeas"/>
    <dgm:cxn modelId="{49724719-6A41-4868-9E6B-C4E7A32A071A}" srcId="{66F2BE20-7B8B-41A7-8D0E-454C2B459377}" destId="{561D650F-5E87-4128-99D1-863E069D22C5}" srcOrd="1" destOrd="0" parTransId="{91DF0A34-08A2-4D42-984B-AE9573D3DCE9}" sibTransId="{05E88B04-B6B4-4837-8D3C-BCF297F9914D}"/>
    <dgm:cxn modelId="{AB947639-0025-4D5F-91A7-4580F44B1DA0}" srcId="{5BD96644-1F97-4178-8EEA-02D39D9965B5}" destId="{DBEE52B0-2D5F-49D7-B877-5DB644ED5AAD}" srcOrd="0" destOrd="0" parTransId="{A6D35F95-945A-406C-8782-E6AD217B60D1}" sibTransId="{758929E3-3057-47C2-ABAE-7052B1800EEF}"/>
    <dgm:cxn modelId="{65E78B3F-DDE6-43E5-AB01-F6E1D68D1E29}" type="presOf" srcId="{2638C92C-B374-4D15-8204-3DC7285C4D36}" destId="{53A0B60C-D662-48CC-A107-80C479224E35}" srcOrd="0" destOrd="1" presId="urn:microsoft.com/office/officeart/2009/3/layout/OpposingIdeas"/>
    <dgm:cxn modelId="{F0BB4C40-C2E3-468F-9D68-581B1BEE85BE}" type="presOf" srcId="{66F2BE20-7B8B-41A7-8D0E-454C2B459377}" destId="{C537E106-3DED-4420-B163-E7979D8AF977}" srcOrd="0" destOrd="0" presId="urn:microsoft.com/office/officeart/2009/3/layout/OpposingIdeas"/>
    <dgm:cxn modelId="{1BE64043-3112-40CD-95E0-D32C7E665608}" type="presOf" srcId="{561D650F-5E87-4128-99D1-863E069D22C5}" destId="{1A8CD11F-9881-4068-9D81-0DED42C0D51D}" srcOrd="1" destOrd="0" presId="urn:microsoft.com/office/officeart/2009/3/layout/OpposingIdeas"/>
    <dgm:cxn modelId="{BEE41D6B-1E12-4131-BC63-3996E1B4A196}" type="presOf" srcId="{561D650F-5E87-4128-99D1-863E069D22C5}" destId="{BFFDEC2C-4509-4D07-9505-E08F59E97B22}" srcOrd="0" destOrd="0" presId="urn:microsoft.com/office/officeart/2009/3/layout/OpposingIdeas"/>
    <dgm:cxn modelId="{E5E2B26E-204A-493C-881C-72AFB1327EDF}" type="presOf" srcId="{5BD96644-1F97-4178-8EEA-02D39D9965B5}" destId="{08B66487-CD1F-4D84-BB30-BA1035050A09}" srcOrd="1" destOrd="0" presId="urn:microsoft.com/office/officeart/2009/3/layout/OpposingIdeas"/>
    <dgm:cxn modelId="{D1F437A1-9DBE-438A-BB28-44319CCA4CAF}" srcId="{561D650F-5E87-4128-99D1-863E069D22C5}" destId="{53C23408-9CC8-4BD2-AE8F-EF64D68E155E}" srcOrd="0" destOrd="0" parTransId="{8C615E18-1727-417C-8436-565938BD20D2}" sibTransId="{B2E7A492-233E-4725-A59F-9D0DA5688B12}"/>
    <dgm:cxn modelId="{958F74A9-BFDD-42B3-8FC8-3D043C998F89}" type="presOf" srcId="{53C23408-9CC8-4BD2-AE8F-EF64D68E155E}" destId="{374710F9-187B-4163-BAF3-B9EB57F808A4}" srcOrd="0" destOrd="0" presId="urn:microsoft.com/office/officeart/2009/3/layout/OpposingIdeas"/>
    <dgm:cxn modelId="{36888FC7-4843-46E8-AE98-1D18191DAD47}" srcId="{5BD96644-1F97-4178-8EEA-02D39D9965B5}" destId="{2638C92C-B374-4D15-8204-3DC7285C4D36}" srcOrd="1" destOrd="0" parTransId="{1ACB9446-47D4-4334-93AA-E7716A3C4DC7}" sibTransId="{F519475C-C55E-4DCE-A0B0-6A446056ACD1}"/>
    <dgm:cxn modelId="{79D3ACD8-F01E-4E90-A92F-37A0306C39F9}" srcId="{66F2BE20-7B8B-41A7-8D0E-454C2B459377}" destId="{5BD96644-1F97-4178-8EEA-02D39D9965B5}" srcOrd="0" destOrd="0" parTransId="{03256081-C9CA-4597-9673-ED5B5D483763}" sibTransId="{0F65F307-6976-4C28-9304-0CB46E228CCD}"/>
    <dgm:cxn modelId="{6AEE82E8-ED65-4EC0-BF43-D443CB55AFE9}" type="presOf" srcId="{DBEE52B0-2D5F-49D7-B877-5DB644ED5AAD}" destId="{53A0B60C-D662-48CC-A107-80C479224E35}" srcOrd="0" destOrd="0" presId="urn:microsoft.com/office/officeart/2009/3/layout/OpposingIdeas"/>
    <dgm:cxn modelId="{2923D084-3D75-474C-BBEC-79BCB90EB5F1}" type="presParOf" srcId="{C537E106-3DED-4420-B163-E7979D8AF977}" destId="{34D53C2E-BF04-4353-B296-F89C5790EFCF}" srcOrd="0" destOrd="0" presId="urn:microsoft.com/office/officeart/2009/3/layout/OpposingIdeas"/>
    <dgm:cxn modelId="{C9300624-A446-4AA0-BDC1-3AAA75E10610}" type="presParOf" srcId="{C537E106-3DED-4420-B163-E7979D8AF977}" destId="{BEEBF034-F2DB-4093-989C-908C311D2D4B}" srcOrd="1" destOrd="0" presId="urn:microsoft.com/office/officeart/2009/3/layout/OpposingIdeas"/>
    <dgm:cxn modelId="{39D63B7C-9CBE-4E5E-85CB-FB33FED61E22}" type="presParOf" srcId="{C537E106-3DED-4420-B163-E7979D8AF977}" destId="{53A0B60C-D662-48CC-A107-80C479224E35}" srcOrd="2" destOrd="0" presId="urn:microsoft.com/office/officeart/2009/3/layout/OpposingIdeas"/>
    <dgm:cxn modelId="{AA2E060D-EB7A-48A5-8D2E-75DA9065FAA9}" type="presParOf" srcId="{C537E106-3DED-4420-B163-E7979D8AF977}" destId="{374710F9-187B-4163-BAF3-B9EB57F808A4}" srcOrd="3" destOrd="0" presId="urn:microsoft.com/office/officeart/2009/3/layout/OpposingIdeas"/>
    <dgm:cxn modelId="{75E57137-6B1E-448E-91AB-2364EF30ED7D}" type="presParOf" srcId="{C537E106-3DED-4420-B163-E7979D8AF977}" destId="{F91476D4-934F-4D46-94BA-CC50143474A3}" srcOrd="4" destOrd="0" presId="urn:microsoft.com/office/officeart/2009/3/layout/OpposingIdeas"/>
    <dgm:cxn modelId="{D0654C46-1A46-430D-9463-F30F925778E9}" type="presParOf" srcId="{C537E106-3DED-4420-B163-E7979D8AF977}" destId="{08B66487-CD1F-4D84-BB30-BA1035050A09}" srcOrd="5" destOrd="0" presId="urn:microsoft.com/office/officeart/2009/3/layout/OpposingIdeas"/>
    <dgm:cxn modelId="{7A97A988-AB83-486F-BF0E-EC437F69F953}" type="presParOf" srcId="{C537E106-3DED-4420-B163-E7979D8AF977}" destId="{BFFDEC2C-4509-4D07-9505-E08F59E97B22}" srcOrd="6" destOrd="0" presId="urn:microsoft.com/office/officeart/2009/3/layout/OpposingIdeas"/>
    <dgm:cxn modelId="{0C3BFE35-E211-4D63-A57F-0BB8D6F31A51}" type="presParOf" srcId="{C537E106-3DED-4420-B163-E7979D8AF977}" destId="{1A8CD11F-9881-4068-9D81-0DED42C0D51D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9CA3B98-82B2-451C-AF98-5724B6C9AE28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it-IT"/>
        </a:p>
      </dgm:t>
    </dgm:pt>
    <dgm:pt modelId="{565AF098-6D9A-486E-AAB5-60DDA5E09D0D}">
      <dgm:prSet custT="1"/>
      <dgm:spPr/>
      <dgm:t>
        <a:bodyPr lIns="144000" rIns="144000"/>
        <a:lstStyle/>
        <a:p>
          <a:pPr rtl="0">
            <a:spcAft>
              <a:spcPts val="0"/>
            </a:spcAft>
          </a:pPr>
          <a:r>
            <a:rPr lang="it-IT" sz="1800" dirty="0"/>
            <a:t>Competenze e risorse: un fattore critico per il successo della riforma</a:t>
          </a:r>
        </a:p>
      </dgm:t>
    </dgm:pt>
    <dgm:pt modelId="{5ADFAD4C-7649-4853-BA82-EC4BBB86275C}" type="parTrans" cxnId="{64E8E71D-1521-4BE1-A527-AF4E78D4CB9C}">
      <dgm:prSet/>
      <dgm:spPr/>
      <dgm:t>
        <a:bodyPr/>
        <a:lstStyle/>
        <a:p>
          <a:endParaRPr lang="it-IT" sz="2400"/>
        </a:p>
      </dgm:t>
    </dgm:pt>
    <dgm:pt modelId="{4DE499B8-9FF8-4295-8712-EEEA3359FD2B}" type="sibTrans" cxnId="{64E8E71D-1521-4BE1-A527-AF4E78D4CB9C}">
      <dgm:prSet/>
      <dgm:spPr/>
      <dgm:t>
        <a:bodyPr/>
        <a:lstStyle/>
        <a:p>
          <a:endParaRPr lang="it-IT" sz="2400"/>
        </a:p>
      </dgm:t>
    </dgm:pt>
    <dgm:pt modelId="{2C037F90-7CC4-446B-B495-FFA72D825073}">
      <dgm:prSet custT="1"/>
      <dgm:spPr/>
      <dgm:t>
        <a:bodyPr lIns="144000" rIns="144000"/>
        <a:lstStyle/>
        <a:p>
          <a:pPr rtl="0">
            <a:spcAft>
              <a:spcPts val="0"/>
            </a:spcAft>
          </a:pPr>
          <a:r>
            <a:rPr lang="it-IT" sz="1600" dirty="0"/>
            <a:t>La derivazione della contabilità </a:t>
          </a:r>
          <a:r>
            <a:rPr lang="it-IT" sz="1600" i="1" dirty="0" err="1"/>
            <a:t>accrual</a:t>
          </a:r>
          <a:r>
            <a:rPr lang="it-IT" sz="1600" dirty="0"/>
            <a:t> dalla contabilità finanziaria: un approccio da superare?</a:t>
          </a:r>
        </a:p>
      </dgm:t>
    </dgm:pt>
    <dgm:pt modelId="{119F2CEA-1B96-4A5D-B006-F449F6FDE978}" type="parTrans" cxnId="{D3D7B435-9D43-487C-BC49-464505AF10FB}">
      <dgm:prSet/>
      <dgm:spPr/>
      <dgm:t>
        <a:bodyPr/>
        <a:lstStyle/>
        <a:p>
          <a:endParaRPr lang="it-IT" sz="2400"/>
        </a:p>
      </dgm:t>
    </dgm:pt>
    <dgm:pt modelId="{A713CEB7-BA0A-4720-9CC9-9A4E8CF94F57}" type="sibTrans" cxnId="{D3D7B435-9D43-487C-BC49-464505AF10FB}">
      <dgm:prSet/>
      <dgm:spPr/>
      <dgm:t>
        <a:bodyPr/>
        <a:lstStyle/>
        <a:p>
          <a:endParaRPr lang="it-IT" sz="2400"/>
        </a:p>
      </dgm:t>
    </dgm:pt>
    <dgm:pt modelId="{2B7460D0-4F82-478E-A204-8DAD127487F2}">
      <dgm:prSet custT="1"/>
      <dgm:spPr/>
      <dgm:t>
        <a:bodyPr lIns="144000" rIns="144000"/>
        <a:lstStyle/>
        <a:p>
          <a:pPr rtl="0">
            <a:spcAft>
              <a:spcPts val="0"/>
            </a:spcAft>
          </a:pPr>
          <a:r>
            <a:rPr lang="it-IT" sz="1800" dirty="0"/>
            <a:t>Un sistema contabile per tante finalità o più sistemi contabili?</a:t>
          </a:r>
        </a:p>
      </dgm:t>
    </dgm:pt>
    <dgm:pt modelId="{56918310-8B7C-4843-8BD5-CF3E84650CEE}" type="parTrans" cxnId="{DF3C68F2-CE53-4D82-8533-33BC2606E629}">
      <dgm:prSet/>
      <dgm:spPr/>
      <dgm:t>
        <a:bodyPr/>
        <a:lstStyle/>
        <a:p>
          <a:endParaRPr lang="it-IT" sz="2400"/>
        </a:p>
      </dgm:t>
    </dgm:pt>
    <dgm:pt modelId="{DC025F14-64B9-428F-8AFB-4CC4D960ACEA}" type="sibTrans" cxnId="{DF3C68F2-CE53-4D82-8533-33BC2606E629}">
      <dgm:prSet/>
      <dgm:spPr/>
      <dgm:t>
        <a:bodyPr/>
        <a:lstStyle/>
        <a:p>
          <a:endParaRPr lang="it-IT" sz="2400"/>
        </a:p>
      </dgm:t>
    </dgm:pt>
    <dgm:pt modelId="{431161C8-AA0B-411B-8121-DDBBA3444FDF}">
      <dgm:prSet custT="1"/>
      <dgm:spPr/>
      <dgm:t>
        <a:bodyPr lIns="180000" tIns="216000" rIns="0" bIns="36000"/>
        <a:lstStyle/>
        <a:p>
          <a:pPr rtl="0"/>
          <a:r>
            <a:rPr lang="it-IT" sz="1400" dirty="0"/>
            <a:t>Formazione degli addetti e degli utilizzatori delle informazioni di bilancio passaggio necessario per creare una cultura contabile economico-patrimoniale nella PA</a:t>
          </a:r>
        </a:p>
      </dgm:t>
    </dgm:pt>
    <dgm:pt modelId="{D8A32387-86FA-49EC-AA56-B29F62EB1942}" type="parTrans" cxnId="{DBEFCAB8-F139-4E0D-AF49-3587DDCEA305}">
      <dgm:prSet/>
      <dgm:spPr/>
      <dgm:t>
        <a:bodyPr/>
        <a:lstStyle/>
        <a:p>
          <a:endParaRPr lang="it-IT" sz="2400"/>
        </a:p>
      </dgm:t>
    </dgm:pt>
    <dgm:pt modelId="{EEBE0CC8-8977-4B86-B65C-C4DE5A004DC9}" type="sibTrans" cxnId="{DBEFCAB8-F139-4E0D-AF49-3587DDCEA305}">
      <dgm:prSet/>
      <dgm:spPr/>
      <dgm:t>
        <a:bodyPr/>
        <a:lstStyle/>
        <a:p>
          <a:endParaRPr lang="it-IT" sz="2400"/>
        </a:p>
      </dgm:t>
    </dgm:pt>
    <dgm:pt modelId="{56F1824E-FC75-4757-86DB-1C9EB4D96C08}">
      <dgm:prSet custT="1"/>
      <dgm:spPr/>
      <dgm:t>
        <a:bodyPr lIns="144000" rIns="144000"/>
        <a:lstStyle/>
        <a:p>
          <a:pPr rtl="0">
            <a:spcAft>
              <a:spcPts val="0"/>
            </a:spcAft>
          </a:pPr>
          <a:r>
            <a:rPr lang="it-IT" sz="1800" dirty="0"/>
            <a:t>Una contabilità semplificata per i comuni di minori dimensioni?</a:t>
          </a:r>
        </a:p>
      </dgm:t>
    </dgm:pt>
    <dgm:pt modelId="{A978596F-6463-48D1-A6CA-664C39ACE51D}" type="parTrans" cxnId="{3CF372F8-983B-469D-84A8-653454507277}">
      <dgm:prSet/>
      <dgm:spPr/>
      <dgm:t>
        <a:bodyPr/>
        <a:lstStyle/>
        <a:p>
          <a:endParaRPr lang="it-IT" sz="2400"/>
        </a:p>
      </dgm:t>
    </dgm:pt>
    <dgm:pt modelId="{74497C99-A4E3-4B6D-9C4D-F7395B76EB52}" type="sibTrans" cxnId="{3CF372F8-983B-469D-84A8-653454507277}">
      <dgm:prSet/>
      <dgm:spPr/>
      <dgm:t>
        <a:bodyPr/>
        <a:lstStyle/>
        <a:p>
          <a:endParaRPr lang="it-IT" sz="2400"/>
        </a:p>
      </dgm:t>
    </dgm:pt>
    <dgm:pt modelId="{9B3DEBD0-98D5-4A90-8700-5904EB1D217F}">
      <dgm:prSet custT="1"/>
      <dgm:spPr/>
      <dgm:t>
        <a:bodyPr lIns="180000" tIns="216000" rIns="0" bIns="36000"/>
        <a:lstStyle/>
        <a:p>
          <a:pPr rtl="0"/>
          <a:r>
            <a:rPr lang="it-IT" sz="1400" dirty="0"/>
            <a:t>Semplificare le regole contabili per gli enti di minori dimensioni razionalizzando informazioni e documenti di bilancio</a:t>
          </a:r>
        </a:p>
      </dgm:t>
    </dgm:pt>
    <dgm:pt modelId="{770ECF16-043C-4BA4-BD94-BA183EFA40E2}" type="parTrans" cxnId="{C15B4579-87B4-4ECA-80FD-82EA34F53747}">
      <dgm:prSet/>
      <dgm:spPr/>
      <dgm:t>
        <a:bodyPr/>
        <a:lstStyle/>
        <a:p>
          <a:endParaRPr lang="it-IT" sz="2400"/>
        </a:p>
      </dgm:t>
    </dgm:pt>
    <dgm:pt modelId="{1DCB7A3B-15C0-4008-9A4B-7DA1A26932DF}" type="sibTrans" cxnId="{C15B4579-87B4-4ECA-80FD-82EA34F53747}">
      <dgm:prSet/>
      <dgm:spPr/>
      <dgm:t>
        <a:bodyPr/>
        <a:lstStyle/>
        <a:p>
          <a:endParaRPr lang="it-IT" sz="2400"/>
        </a:p>
      </dgm:t>
    </dgm:pt>
    <dgm:pt modelId="{DDCB727C-FC66-42E4-84E3-B83009027924}">
      <dgm:prSet custT="1"/>
      <dgm:spPr/>
      <dgm:t>
        <a:bodyPr lIns="180000" tIns="216000" rIns="0" bIns="36000"/>
        <a:lstStyle/>
        <a:p>
          <a:pPr rtl="0"/>
          <a:r>
            <a:rPr lang="it-IT" sz="1400" dirty="0"/>
            <a:t>Maggiore supporto del mondo delle professioni contabili</a:t>
          </a:r>
        </a:p>
      </dgm:t>
    </dgm:pt>
    <dgm:pt modelId="{02BBCBC4-9C4C-46E1-B305-17D9EC67E507}" type="parTrans" cxnId="{93BE70B6-9D78-46AB-9763-2CFDD6ABA658}">
      <dgm:prSet/>
      <dgm:spPr/>
      <dgm:t>
        <a:bodyPr/>
        <a:lstStyle/>
        <a:p>
          <a:endParaRPr lang="it-IT" sz="2400"/>
        </a:p>
      </dgm:t>
    </dgm:pt>
    <dgm:pt modelId="{6B56EE18-6917-4121-8077-D03BB74D874C}" type="sibTrans" cxnId="{93BE70B6-9D78-46AB-9763-2CFDD6ABA658}">
      <dgm:prSet/>
      <dgm:spPr/>
      <dgm:t>
        <a:bodyPr/>
        <a:lstStyle/>
        <a:p>
          <a:endParaRPr lang="it-IT" sz="2400"/>
        </a:p>
      </dgm:t>
    </dgm:pt>
    <dgm:pt modelId="{FBAFF53D-51F6-4EA1-A177-B7DBB2A8598D}">
      <dgm:prSet custT="1"/>
      <dgm:spPr/>
      <dgm:t>
        <a:bodyPr lIns="180000" tIns="216000" rIns="0" bIns="36000"/>
        <a:lstStyle/>
        <a:p>
          <a:pPr rtl="0"/>
          <a:r>
            <a:rPr lang="it-IT" sz="1400" dirty="0"/>
            <a:t>Come conciliare le rilevazioni in contabilità finanziaria con le rilevazioni in contabilità economico-patrimoniale: le esperienze di altri Stati Membri e del processo di armonizzazione contabile</a:t>
          </a:r>
        </a:p>
      </dgm:t>
    </dgm:pt>
    <dgm:pt modelId="{D955407B-151D-482E-8896-3502EBF5835F}" type="parTrans" cxnId="{8FFEC207-53F7-4DE3-A666-472E6593D034}">
      <dgm:prSet/>
      <dgm:spPr/>
      <dgm:t>
        <a:bodyPr/>
        <a:lstStyle/>
        <a:p>
          <a:endParaRPr lang="it-IT" sz="2400"/>
        </a:p>
      </dgm:t>
    </dgm:pt>
    <dgm:pt modelId="{895BE93D-9D8D-4759-BEE3-E44B05F2E27A}" type="sibTrans" cxnId="{8FFEC207-53F7-4DE3-A666-472E6593D034}">
      <dgm:prSet/>
      <dgm:spPr/>
      <dgm:t>
        <a:bodyPr/>
        <a:lstStyle/>
        <a:p>
          <a:endParaRPr lang="it-IT" sz="2400"/>
        </a:p>
      </dgm:t>
    </dgm:pt>
    <dgm:pt modelId="{81517C24-3D78-41BA-AB95-66B1DD41C35D}">
      <dgm:prSet custT="1"/>
      <dgm:spPr/>
      <dgm:t>
        <a:bodyPr lIns="180000" tIns="216000" rIns="0" bIns="36000"/>
        <a:lstStyle/>
        <a:p>
          <a:pPr rtl="0"/>
          <a:r>
            <a:rPr lang="it-IT" sz="1400" dirty="0" err="1"/>
            <a:t>L’action</a:t>
          </a:r>
          <a:r>
            <a:rPr lang="it-IT" sz="1400" dirty="0"/>
            <a:t> </a:t>
          </a:r>
          <a:r>
            <a:rPr lang="it-IT" sz="1400" dirty="0" err="1"/>
            <a:t>plan</a:t>
          </a:r>
          <a:r>
            <a:rPr lang="it-IT" sz="1400" dirty="0"/>
            <a:t> prevede il mantenimento della contabilità finanziaria anche a seguito del pieno passaggio alla contabilità </a:t>
          </a:r>
          <a:r>
            <a:rPr lang="it-IT" sz="1400" i="1" dirty="0" err="1"/>
            <a:t>accrual</a:t>
          </a:r>
          <a:r>
            <a:rPr lang="it-IT" sz="1050" dirty="0"/>
            <a:t>.</a:t>
          </a:r>
        </a:p>
      </dgm:t>
    </dgm:pt>
    <dgm:pt modelId="{0C2C2F23-27DE-4365-A7E0-12384B6B4201}" type="parTrans" cxnId="{72122BD5-85E6-4092-8BA4-5ECC61A5DC15}">
      <dgm:prSet/>
      <dgm:spPr/>
      <dgm:t>
        <a:bodyPr/>
        <a:lstStyle/>
        <a:p>
          <a:endParaRPr lang="it-IT" sz="2400"/>
        </a:p>
      </dgm:t>
    </dgm:pt>
    <dgm:pt modelId="{A7082491-4695-4F05-8BF0-D6B2E82EB239}" type="sibTrans" cxnId="{72122BD5-85E6-4092-8BA4-5ECC61A5DC15}">
      <dgm:prSet/>
      <dgm:spPr/>
      <dgm:t>
        <a:bodyPr/>
        <a:lstStyle/>
        <a:p>
          <a:endParaRPr lang="it-IT" sz="2400"/>
        </a:p>
      </dgm:t>
    </dgm:pt>
    <dgm:pt modelId="{271963F3-B09E-4763-A119-6390ED6E9B0A}" type="pres">
      <dgm:prSet presAssocID="{C9CA3B98-82B2-451C-AF98-5724B6C9AE28}" presName="linear" presStyleCnt="0">
        <dgm:presLayoutVars>
          <dgm:dir/>
          <dgm:animLvl val="lvl"/>
          <dgm:resizeHandles val="exact"/>
        </dgm:presLayoutVars>
      </dgm:prSet>
      <dgm:spPr/>
    </dgm:pt>
    <dgm:pt modelId="{CF550D01-D92A-40ED-A516-628459CE90CD}" type="pres">
      <dgm:prSet presAssocID="{565AF098-6D9A-486E-AAB5-60DDA5E09D0D}" presName="parentLin" presStyleCnt="0"/>
      <dgm:spPr/>
    </dgm:pt>
    <dgm:pt modelId="{5FDCC1D1-CAFF-4F27-A6B0-CF9FC3D5AADE}" type="pres">
      <dgm:prSet presAssocID="{565AF098-6D9A-486E-AAB5-60DDA5E09D0D}" presName="parentLeftMargin" presStyleLbl="node1" presStyleIdx="0" presStyleCnt="4"/>
      <dgm:spPr/>
    </dgm:pt>
    <dgm:pt modelId="{01702C21-151C-4506-A233-18F72A9CEC9E}" type="pres">
      <dgm:prSet presAssocID="{565AF098-6D9A-486E-AAB5-60DDA5E09D0D}" presName="parentText" presStyleLbl="node1" presStyleIdx="0" presStyleCnt="4" custScaleX="134944">
        <dgm:presLayoutVars>
          <dgm:chMax val="0"/>
          <dgm:bulletEnabled val="1"/>
        </dgm:presLayoutVars>
      </dgm:prSet>
      <dgm:spPr/>
    </dgm:pt>
    <dgm:pt modelId="{B34EB3FB-86FA-415C-A7DA-0035288D3AA9}" type="pres">
      <dgm:prSet presAssocID="{565AF098-6D9A-486E-AAB5-60DDA5E09D0D}" presName="negativeSpace" presStyleCnt="0"/>
      <dgm:spPr/>
    </dgm:pt>
    <dgm:pt modelId="{2EFE85A9-5183-480C-877F-A7C49BF9D0A0}" type="pres">
      <dgm:prSet presAssocID="{565AF098-6D9A-486E-AAB5-60DDA5E09D0D}" presName="childText" presStyleLbl="conFgAcc1" presStyleIdx="0" presStyleCnt="4">
        <dgm:presLayoutVars>
          <dgm:bulletEnabled val="1"/>
        </dgm:presLayoutVars>
      </dgm:prSet>
      <dgm:spPr/>
    </dgm:pt>
    <dgm:pt modelId="{F4EAEC89-2815-420D-9B6E-EC7FCB698D8A}" type="pres">
      <dgm:prSet presAssocID="{4DE499B8-9FF8-4295-8712-EEEA3359FD2B}" presName="spaceBetweenRectangles" presStyleCnt="0"/>
      <dgm:spPr/>
    </dgm:pt>
    <dgm:pt modelId="{52CB6CB7-9B21-457B-A92E-47DA04D9EC9F}" type="pres">
      <dgm:prSet presAssocID="{2B7460D0-4F82-478E-A204-8DAD127487F2}" presName="parentLin" presStyleCnt="0"/>
      <dgm:spPr/>
    </dgm:pt>
    <dgm:pt modelId="{91B6A158-DE74-45DB-8540-B44C99C05932}" type="pres">
      <dgm:prSet presAssocID="{2B7460D0-4F82-478E-A204-8DAD127487F2}" presName="parentLeftMargin" presStyleLbl="node1" presStyleIdx="0" presStyleCnt="4"/>
      <dgm:spPr/>
    </dgm:pt>
    <dgm:pt modelId="{0193260C-8690-43AF-B59C-05C6EBE8713C}" type="pres">
      <dgm:prSet presAssocID="{2B7460D0-4F82-478E-A204-8DAD127487F2}" presName="parentText" presStyleLbl="node1" presStyleIdx="1" presStyleCnt="4" custScaleX="134944">
        <dgm:presLayoutVars>
          <dgm:chMax val="0"/>
          <dgm:bulletEnabled val="1"/>
        </dgm:presLayoutVars>
      </dgm:prSet>
      <dgm:spPr/>
    </dgm:pt>
    <dgm:pt modelId="{9A39C37B-70F2-426D-806E-AC8EBCCB796C}" type="pres">
      <dgm:prSet presAssocID="{2B7460D0-4F82-478E-A204-8DAD127487F2}" presName="negativeSpace" presStyleCnt="0"/>
      <dgm:spPr/>
    </dgm:pt>
    <dgm:pt modelId="{1EF91619-EE6B-4BCC-98C8-84F93B37076F}" type="pres">
      <dgm:prSet presAssocID="{2B7460D0-4F82-478E-A204-8DAD127487F2}" presName="childText" presStyleLbl="conFgAcc1" presStyleIdx="1" presStyleCnt="4">
        <dgm:presLayoutVars>
          <dgm:bulletEnabled val="1"/>
        </dgm:presLayoutVars>
      </dgm:prSet>
      <dgm:spPr/>
    </dgm:pt>
    <dgm:pt modelId="{E4120035-1E79-45CC-8E80-C9AEE78D33B0}" type="pres">
      <dgm:prSet presAssocID="{DC025F14-64B9-428F-8AFB-4CC4D960ACEA}" presName="spaceBetweenRectangles" presStyleCnt="0"/>
      <dgm:spPr/>
    </dgm:pt>
    <dgm:pt modelId="{E2F93D4F-D0E8-4DE2-9BA8-A9FFD34F205B}" type="pres">
      <dgm:prSet presAssocID="{2C037F90-7CC4-446B-B495-FFA72D825073}" presName="parentLin" presStyleCnt="0"/>
      <dgm:spPr/>
    </dgm:pt>
    <dgm:pt modelId="{49A73BC0-3101-4A2E-A9D0-EDCAF9A680D2}" type="pres">
      <dgm:prSet presAssocID="{2C037F90-7CC4-446B-B495-FFA72D825073}" presName="parentLeftMargin" presStyleLbl="node1" presStyleIdx="1" presStyleCnt="4"/>
      <dgm:spPr/>
    </dgm:pt>
    <dgm:pt modelId="{3888C032-0F07-401D-A49A-F95D14F6192C}" type="pres">
      <dgm:prSet presAssocID="{2C037F90-7CC4-446B-B495-FFA72D825073}" presName="parentText" presStyleLbl="node1" presStyleIdx="2" presStyleCnt="4" custScaleX="134944">
        <dgm:presLayoutVars>
          <dgm:chMax val="0"/>
          <dgm:bulletEnabled val="1"/>
        </dgm:presLayoutVars>
      </dgm:prSet>
      <dgm:spPr/>
    </dgm:pt>
    <dgm:pt modelId="{F2EA143A-A081-4747-80C7-F6C1DCFEB37E}" type="pres">
      <dgm:prSet presAssocID="{2C037F90-7CC4-446B-B495-FFA72D825073}" presName="negativeSpace" presStyleCnt="0"/>
      <dgm:spPr/>
    </dgm:pt>
    <dgm:pt modelId="{20C5E1E8-ECD5-4C60-8AAB-9FB184CDCE23}" type="pres">
      <dgm:prSet presAssocID="{2C037F90-7CC4-446B-B495-FFA72D825073}" presName="childText" presStyleLbl="conFgAcc1" presStyleIdx="2" presStyleCnt="4">
        <dgm:presLayoutVars>
          <dgm:bulletEnabled val="1"/>
        </dgm:presLayoutVars>
      </dgm:prSet>
      <dgm:spPr/>
    </dgm:pt>
    <dgm:pt modelId="{0CE9F8A3-DCE4-4D26-BFC2-E64CE56EC9C8}" type="pres">
      <dgm:prSet presAssocID="{A713CEB7-BA0A-4720-9CC9-9A4E8CF94F57}" presName="spaceBetweenRectangles" presStyleCnt="0"/>
      <dgm:spPr/>
    </dgm:pt>
    <dgm:pt modelId="{658AAAA9-7E37-4360-9D53-E0AA71A99B3B}" type="pres">
      <dgm:prSet presAssocID="{56F1824E-FC75-4757-86DB-1C9EB4D96C08}" presName="parentLin" presStyleCnt="0"/>
      <dgm:spPr/>
    </dgm:pt>
    <dgm:pt modelId="{3D20C5E7-0A62-4E89-B45C-28AE5ADE7272}" type="pres">
      <dgm:prSet presAssocID="{56F1824E-FC75-4757-86DB-1C9EB4D96C08}" presName="parentLeftMargin" presStyleLbl="node1" presStyleIdx="2" presStyleCnt="4"/>
      <dgm:spPr/>
    </dgm:pt>
    <dgm:pt modelId="{6487421C-C476-4793-90CD-ACC720CB032E}" type="pres">
      <dgm:prSet presAssocID="{56F1824E-FC75-4757-86DB-1C9EB4D96C08}" presName="parentText" presStyleLbl="node1" presStyleIdx="3" presStyleCnt="4" custScaleX="134944">
        <dgm:presLayoutVars>
          <dgm:chMax val="0"/>
          <dgm:bulletEnabled val="1"/>
        </dgm:presLayoutVars>
      </dgm:prSet>
      <dgm:spPr/>
    </dgm:pt>
    <dgm:pt modelId="{49AA99B3-1830-4412-9F9F-97652CFC10B6}" type="pres">
      <dgm:prSet presAssocID="{56F1824E-FC75-4757-86DB-1C9EB4D96C08}" presName="negativeSpace" presStyleCnt="0"/>
      <dgm:spPr/>
    </dgm:pt>
    <dgm:pt modelId="{B83AD96F-FA46-4AC5-B34F-948F73A79537}" type="pres">
      <dgm:prSet presAssocID="{56F1824E-FC75-4757-86DB-1C9EB4D96C0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FFEC207-53F7-4DE3-A666-472E6593D034}" srcId="{2C037F90-7CC4-446B-B495-FFA72D825073}" destId="{FBAFF53D-51F6-4EA1-A177-B7DBB2A8598D}" srcOrd="0" destOrd="0" parTransId="{D955407B-151D-482E-8896-3502EBF5835F}" sibTransId="{895BE93D-9D8D-4759-BEE3-E44B05F2E27A}"/>
    <dgm:cxn modelId="{70879C09-7757-489F-8693-4AE9CCC12F3C}" type="presOf" srcId="{2B7460D0-4F82-478E-A204-8DAD127487F2}" destId="{0193260C-8690-43AF-B59C-05C6EBE8713C}" srcOrd="1" destOrd="0" presId="urn:microsoft.com/office/officeart/2005/8/layout/list1"/>
    <dgm:cxn modelId="{64E8E71D-1521-4BE1-A527-AF4E78D4CB9C}" srcId="{C9CA3B98-82B2-451C-AF98-5724B6C9AE28}" destId="{565AF098-6D9A-486E-AAB5-60DDA5E09D0D}" srcOrd="0" destOrd="0" parTransId="{5ADFAD4C-7649-4853-BA82-EC4BBB86275C}" sibTransId="{4DE499B8-9FF8-4295-8712-EEEA3359FD2B}"/>
    <dgm:cxn modelId="{4ECB9523-B356-44B0-8B50-A6E1C460DDAC}" type="presOf" srcId="{2C037F90-7CC4-446B-B495-FFA72D825073}" destId="{3888C032-0F07-401D-A49A-F95D14F6192C}" srcOrd="1" destOrd="0" presId="urn:microsoft.com/office/officeart/2005/8/layout/list1"/>
    <dgm:cxn modelId="{9B1D4F2C-EAC2-48C9-AE3F-3A6EA1641491}" type="presOf" srcId="{FBAFF53D-51F6-4EA1-A177-B7DBB2A8598D}" destId="{20C5E1E8-ECD5-4C60-8AAB-9FB184CDCE23}" srcOrd="0" destOrd="0" presId="urn:microsoft.com/office/officeart/2005/8/layout/list1"/>
    <dgm:cxn modelId="{91960935-44CC-4608-A549-CDC73D62C9E3}" type="presOf" srcId="{DDCB727C-FC66-42E4-84E3-B83009027924}" destId="{B83AD96F-FA46-4AC5-B34F-948F73A79537}" srcOrd="0" destOrd="1" presId="urn:microsoft.com/office/officeart/2005/8/layout/list1"/>
    <dgm:cxn modelId="{D3D7B435-9D43-487C-BC49-464505AF10FB}" srcId="{C9CA3B98-82B2-451C-AF98-5724B6C9AE28}" destId="{2C037F90-7CC4-446B-B495-FFA72D825073}" srcOrd="2" destOrd="0" parTransId="{119F2CEA-1B96-4A5D-B006-F449F6FDE978}" sibTransId="{A713CEB7-BA0A-4720-9CC9-9A4E8CF94F57}"/>
    <dgm:cxn modelId="{59F9DD5B-C06B-4CD5-9C0A-DFF7E8205ECA}" type="presOf" srcId="{56F1824E-FC75-4757-86DB-1C9EB4D96C08}" destId="{3D20C5E7-0A62-4E89-B45C-28AE5ADE7272}" srcOrd="0" destOrd="0" presId="urn:microsoft.com/office/officeart/2005/8/layout/list1"/>
    <dgm:cxn modelId="{EC5AFB43-4319-48F9-B514-84F25740DAFB}" type="presOf" srcId="{2B7460D0-4F82-478E-A204-8DAD127487F2}" destId="{91B6A158-DE74-45DB-8540-B44C99C05932}" srcOrd="0" destOrd="0" presId="urn:microsoft.com/office/officeart/2005/8/layout/list1"/>
    <dgm:cxn modelId="{24CD264E-449C-464F-8719-C6FEC7B9777B}" type="presOf" srcId="{565AF098-6D9A-486E-AAB5-60DDA5E09D0D}" destId="{01702C21-151C-4506-A233-18F72A9CEC9E}" srcOrd="1" destOrd="0" presId="urn:microsoft.com/office/officeart/2005/8/layout/list1"/>
    <dgm:cxn modelId="{C15B4579-87B4-4ECA-80FD-82EA34F53747}" srcId="{56F1824E-FC75-4757-86DB-1C9EB4D96C08}" destId="{9B3DEBD0-98D5-4A90-8700-5904EB1D217F}" srcOrd="0" destOrd="0" parTransId="{770ECF16-043C-4BA4-BD94-BA183EFA40E2}" sibTransId="{1DCB7A3B-15C0-4008-9A4B-7DA1A26932DF}"/>
    <dgm:cxn modelId="{391C8F89-92A1-4DC3-9353-C2DADA4D5F47}" type="presOf" srcId="{565AF098-6D9A-486E-AAB5-60DDA5E09D0D}" destId="{5FDCC1D1-CAFF-4F27-A6B0-CF9FC3D5AADE}" srcOrd="0" destOrd="0" presId="urn:microsoft.com/office/officeart/2005/8/layout/list1"/>
    <dgm:cxn modelId="{59B1188C-C2F1-492F-AD83-425D95DD7CD0}" type="presOf" srcId="{81517C24-3D78-41BA-AB95-66B1DD41C35D}" destId="{1EF91619-EE6B-4BCC-98C8-84F93B37076F}" srcOrd="0" destOrd="0" presId="urn:microsoft.com/office/officeart/2005/8/layout/list1"/>
    <dgm:cxn modelId="{93BE70B6-9D78-46AB-9763-2CFDD6ABA658}" srcId="{56F1824E-FC75-4757-86DB-1C9EB4D96C08}" destId="{DDCB727C-FC66-42E4-84E3-B83009027924}" srcOrd="1" destOrd="0" parTransId="{02BBCBC4-9C4C-46E1-B305-17D9EC67E507}" sibTransId="{6B56EE18-6917-4121-8077-D03BB74D874C}"/>
    <dgm:cxn modelId="{DBEFCAB8-F139-4E0D-AF49-3587DDCEA305}" srcId="{565AF098-6D9A-486E-AAB5-60DDA5E09D0D}" destId="{431161C8-AA0B-411B-8121-DDBBA3444FDF}" srcOrd="0" destOrd="0" parTransId="{D8A32387-86FA-49EC-AA56-B29F62EB1942}" sibTransId="{EEBE0CC8-8977-4B86-B65C-C4DE5A004DC9}"/>
    <dgm:cxn modelId="{265B06BC-F0B4-427E-A417-DC59FAD8AD65}" type="presOf" srcId="{C9CA3B98-82B2-451C-AF98-5724B6C9AE28}" destId="{271963F3-B09E-4763-A119-6390ED6E9B0A}" srcOrd="0" destOrd="0" presId="urn:microsoft.com/office/officeart/2005/8/layout/list1"/>
    <dgm:cxn modelId="{72122BD5-85E6-4092-8BA4-5ECC61A5DC15}" srcId="{2B7460D0-4F82-478E-A204-8DAD127487F2}" destId="{81517C24-3D78-41BA-AB95-66B1DD41C35D}" srcOrd="0" destOrd="0" parTransId="{0C2C2F23-27DE-4365-A7E0-12384B6B4201}" sibTransId="{A7082491-4695-4F05-8BF0-D6B2E82EB239}"/>
    <dgm:cxn modelId="{C559ECE0-C051-40B0-A59D-55D8E2608773}" type="presOf" srcId="{2C037F90-7CC4-446B-B495-FFA72D825073}" destId="{49A73BC0-3101-4A2E-A9D0-EDCAF9A680D2}" srcOrd="0" destOrd="0" presId="urn:microsoft.com/office/officeart/2005/8/layout/list1"/>
    <dgm:cxn modelId="{86B9BAE2-A29F-4B09-80EB-8EBC7A6F61F6}" type="presOf" srcId="{431161C8-AA0B-411B-8121-DDBBA3444FDF}" destId="{2EFE85A9-5183-480C-877F-A7C49BF9D0A0}" srcOrd="0" destOrd="0" presId="urn:microsoft.com/office/officeart/2005/8/layout/list1"/>
    <dgm:cxn modelId="{B6D19AF0-1CAD-4ACE-86CB-54418DA61B59}" type="presOf" srcId="{56F1824E-FC75-4757-86DB-1C9EB4D96C08}" destId="{6487421C-C476-4793-90CD-ACC720CB032E}" srcOrd="1" destOrd="0" presId="urn:microsoft.com/office/officeart/2005/8/layout/list1"/>
    <dgm:cxn modelId="{DF3C68F2-CE53-4D82-8533-33BC2606E629}" srcId="{C9CA3B98-82B2-451C-AF98-5724B6C9AE28}" destId="{2B7460D0-4F82-478E-A204-8DAD127487F2}" srcOrd="1" destOrd="0" parTransId="{56918310-8B7C-4843-8BD5-CF3E84650CEE}" sibTransId="{DC025F14-64B9-428F-8AFB-4CC4D960ACEA}"/>
    <dgm:cxn modelId="{4749EFF5-3F95-45D2-9D95-18DAD75679B2}" type="presOf" srcId="{9B3DEBD0-98D5-4A90-8700-5904EB1D217F}" destId="{B83AD96F-FA46-4AC5-B34F-948F73A79537}" srcOrd="0" destOrd="0" presId="urn:microsoft.com/office/officeart/2005/8/layout/list1"/>
    <dgm:cxn modelId="{3CF372F8-983B-469D-84A8-653454507277}" srcId="{C9CA3B98-82B2-451C-AF98-5724B6C9AE28}" destId="{56F1824E-FC75-4757-86DB-1C9EB4D96C08}" srcOrd="3" destOrd="0" parTransId="{A978596F-6463-48D1-A6CA-664C39ACE51D}" sibTransId="{74497C99-A4E3-4B6D-9C4D-F7395B76EB52}"/>
    <dgm:cxn modelId="{290559AE-C44E-4928-99A8-546C1FA241E9}" type="presParOf" srcId="{271963F3-B09E-4763-A119-6390ED6E9B0A}" destId="{CF550D01-D92A-40ED-A516-628459CE90CD}" srcOrd="0" destOrd="0" presId="urn:microsoft.com/office/officeart/2005/8/layout/list1"/>
    <dgm:cxn modelId="{EE853824-D9C5-4065-95C5-495564AE6A99}" type="presParOf" srcId="{CF550D01-D92A-40ED-A516-628459CE90CD}" destId="{5FDCC1D1-CAFF-4F27-A6B0-CF9FC3D5AADE}" srcOrd="0" destOrd="0" presId="urn:microsoft.com/office/officeart/2005/8/layout/list1"/>
    <dgm:cxn modelId="{D6468911-6D88-4AC8-B0DE-E8A98F73CEE5}" type="presParOf" srcId="{CF550D01-D92A-40ED-A516-628459CE90CD}" destId="{01702C21-151C-4506-A233-18F72A9CEC9E}" srcOrd="1" destOrd="0" presId="urn:microsoft.com/office/officeart/2005/8/layout/list1"/>
    <dgm:cxn modelId="{D0644BDE-CF14-4C7D-8002-290F0F0F8D00}" type="presParOf" srcId="{271963F3-B09E-4763-A119-6390ED6E9B0A}" destId="{B34EB3FB-86FA-415C-A7DA-0035288D3AA9}" srcOrd="1" destOrd="0" presId="urn:microsoft.com/office/officeart/2005/8/layout/list1"/>
    <dgm:cxn modelId="{E7EBC8D1-60D6-48A2-8C93-A46DA713EF92}" type="presParOf" srcId="{271963F3-B09E-4763-A119-6390ED6E9B0A}" destId="{2EFE85A9-5183-480C-877F-A7C49BF9D0A0}" srcOrd="2" destOrd="0" presId="urn:microsoft.com/office/officeart/2005/8/layout/list1"/>
    <dgm:cxn modelId="{B6C6787D-05CF-4259-958A-D41427A3F363}" type="presParOf" srcId="{271963F3-B09E-4763-A119-6390ED6E9B0A}" destId="{F4EAEC89-2815-420D-9B6E-EC7FCB698D8A}" srcOrd="3" destOrd="0" presId="urn:microsoft.com/office/officeart/2005/8/layout/list1"/>
    <dgm:cxn modelId="{11B189BF-35CE-4159-8489-F162A4180BB8}" type="presParOf" srcId="{271963F3-B09E-4763-A119-6390ED6E9B0A}" destId="{52CB6CB7-9B21-457B-A92E-47DA04D9EC9F}" srcOrd="4" destOrd="0" presId="urn:microsoft.com/office/officeart/2005/8/layout/list1"/>
    <dgm:cxn modelId="{9EC48F5C-0E06-45AB-A588-899EE7554001}" type="presParOf" srcId="{52CB6CB7-9B21-457B-A92E-47DA04D9EC9F}" destId="{91B6A158-DE74-45DB-8540-B44C99C05932}" srcOrd="0" destOrd="0" presId="urn:microsoft.com/office/officeart/2005/8/layout/list1"/>
    <dgm:cxn modelId="{35C921BA-1CCB-45C0-9CC9-60691DB165F3}" type="presParOf" srcId="{52CB6CB7-9B21-457B-A92E-47DA04D9EC9F}" destId="{0193260C-8690-43AF-B59C-05C6EBE8713C}" srcOrd="1" destOrd="0" presId="urn:microsoft.com/office/officeart/2005/8/layout/list1"/>
    <dgm:cxn modelId="{64609322-485C-4720-96EA-AA4031F937B1}" type="presParOf" srcId="{271963F3-B09E-4763-A119-6390ED6E9B0A}" destId="{9A39C37B-70F2-426D-806E-AC8EBCCB796C}" srcOrd="5" destOrd="0" presId="urn:microsoft.com/office/officeart/2005/8/layout/list1"/>
    <dgm:cxn modelId="{0F2BD33F-1F69-43B0-8E66-1AEE8837568B}" type="presParOf" srcId="{271963F3-B09E-4763-A119-6390ED6E9B0A}" destId="{1EF91619-EE6B-4BCC-98C8-84F93B37076F}" srcOrd="6" destOrd="0" presId="urn:microsoft.com/office/officeart/2005/8/layout/list1"/>
    <dgm:cxn modelId="{9E5B7367-15D8-4CEC-9549-7B116E93B08E}" type="presParOf" srcId="{271963F3-B09E-4763-A119-6390ED6E9B0A}" destId="{E4120035-1E79-45CC-8E80-C9AEE78D33B0}" srcOrd="7" destOrd="0" presId="urn:microsoft.com/office/officeart/2005/8/layout/list1"/>
    <dgm:cxn modelId="{056D5124-11F7-4FA7-929F-AB9051877080}" type="presParOf" srcId="{271963F3-B09E-4763-A119-6390ED6E9B0A}" destId="{E2F93D4F-D0E8-4DE2-9BA8-A9FFD34F205B}" srcOrd="8" destOrd="0" presId="urn:microsoft.com/office/officeart/2005/8/layout/list1"/>
    <dgm:cxn modelId="{0C94D074-C06F-4C68-B987-620551FDE1FB}" type="presParOf" srcId="{E2F93D4F-D0E8-4DE2-9BA8-A9FFD34F205B}" destId="{49A73BC0-3101-4A2E-A9D0-EDCAF9A680D2}" srcOrd="0" destOrd="0" presId="urn:microsoft.com/office/officeart/2005/8/layout/list1"/>
    <dgm:cxn modelId="{4F95C5B6-2242-422E-8E36-C9D577563D93}" type="presParOf" srcId="{E2F93D4F-D0E8-4DE2-9BA8-A9FFD34F205B}" destId="{3888C032-0F07-401D-A49A-F95D14F6192C}" srcOrd="1" destOrd="0" presId="urn:microsoft.com/office/officeart/2005/8/layout/list1"/>
    <dgm:cxn modelId="{7D58AB64-540A-438F-A5AC-74F1320DF9D8}" type="presParOf" srcId="{271963F3-B09E-4763-A119-6390ED6E9B0A}" destId="{F2EA143A-A081-4747-80C7-F6C1DCFEB37E}" srcOrd="9" destOrd="0" presId="urn:microsoft.com/office/officeart/2005/8/layout/list1"/>
    <dgm:cxn modelId="{2E901FB7-AAFF-4904-9BBA-6810E01ACB65}" type="presParOf" srcId="{271963F3-B09E-4763-A119-6390ED6E9B0A}" destId="{20C5E1E8-ECD5-4C60-8AAB-9FB184CDCE23}" srcOrd="10" destOrd="0" presId="urn:microsoft.com/office/officeart/2005/8/layout/list1"/>
    <dgm:cxn modelId="{C0A995C1-AF2A-450F-90C9-162123C508A7}" type="presParOf" srcId="{271963F3-B09E-4763-A119-6390ED6E9B0A}" destId="{0CE9F8A3-DCE4-4D26-BFC2-E64CE56EC9C8}" srcOrd="11" destOrd="0" presId="urn:microsoft.com/office/officeart/2005/8/layout/list1"/>
    <dgm:cxn modelId="{E3DD3C7D-CFB3-42BB-9993-E0A29B0CCEA5}" type="presParOf" srcId="{271963F3-B09E-4763-A119-6390ED6E9B0A}" destId="{658AAAA9-7E37-4360-9D53-E0AA71A99B3B}" srcOrd="12" destOrd="0" presId="urn:microsoft.com/office/officeart/2005/8/layout/list1"/>
    <dgm:cxn modelId="{44908324-80A2-4150-974F-AC13340FCB61}" type="presParOf" srcId="{658AAAA9-7E37-4360-9D53-E0AA71A99B3B}" destId="{3D20C5E7-0A62-4E89-B45C-28AE5ADE7272}" srcOrd="0" destOrd="0" presId="urn:microsoft.com/office/officeart/2005/8/layout/list1"/>
    <dgm:cxn modelId="{3419EEEA-6F64-4AD7-95DB-A15ACC5CAEE4}" type="presParOf" srcId="{658AAAA9-7E37-4360-9D53-E0AA71A99B3B}" destId="{6487421C-C476-4793-90CD-ACC720CB032E}" srcOrd="1" destOrd="0" presId="urn:microsoft.com/office/officeart/2005/8/layout/list1"/>
    <dgm:cxn modelId="{20B6213D-17BA-4178-88DB-3F4C27FB8286}" type="presParOf" srcId="{271963F3-B09E-4763-A119-6390ED6E9B0A}" destId="{49AA99B3-1830-4412-9F9F-97652CFC10B6}" srcOrd="13" destOrd="0" presId="urn:microsoft.com/office/officeart/2005/8/layout/list1"/>
    <dgm:cxn modelId="{7340115E-60C7-4EE4-BA02-74B358196E6C}" type="presParOf" srcId="{271963F3-B09E-4763-A119-6390ED6E9B0A}" destId="{B83AD96F-FA46-4AC5-B34F-948F73A7953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7B38D8-3578-4169-A229-DA9F3117E97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D9146BB-6464-4B2F-965E-8DBA79C60E17}">
      <dgm:prSet custT="1"/>
      <dgm:spPr/>
      <dgm:t>
        <a:bodyPr/>
        <a:lstStyle/>
        <a:p>
          <a:pPr rtl="0"/>
          <a:r>
            <a:rPr lang="it-IT" sz="2800" i="0" dirty="0"/>
            <a:t>Art. 3 Direttiva UE 2011/85</a:t>
          </a:r>
        </a:p>
      </dgm:t>
    </dgm:pt>
    <dgm:pt modelId="{804125D0-96FC-44FD-81B1-3CF1163936C2}" type="parTrans" cxnId="{881380C2-5501-4431-8C40-255E1168D2CD}">
      <dgm:prSet/>
      <dgm:spPr/>
      <dgm:t>
        <a:bodyPr/>
        <a:lstStyle/>
        <a:p>
          <a:endParaRPr lang="it-IT"/>
        </a:p>
      </dgm:t>
    </dgm:pt>
    <dgm:pt modelId="{852447D5-C58B-494C-802D-A16E4BC02F31}" type="sibTrans" cxnId="{881380C2-5501-4431-8C40-255E1168D2CD}">
      <dgm:prSet/>
      <dgm:spPr/>
      <dgm:t>
        <a:bodyPr/>
        <a:lstStyle/>
        <a:p>
          <a:endParaRPr lang="it-IT"/>
        </a:p>
      </dgm:t>
    </dgm:pt>
    <dgm:pt modelId="{49D7C88D-0E6F-421B-98DD-7B452EE055A8}">
      <dgm:prSet custT="1"/>
      <dgm:spPr/>
      <dgm:t>
        <a:bodyPr/>
        <a:lstStyle/>
        <a:p>
          <a:pPr rtl="0"/>
          <a:r>
            <a:rPr lang="it-IT" sz="2400" dirty="0"/>
            <a:t>Valutazione Patrimonio enti pubblici</a:t>
          </a:r>
        </a:p>
      </dgm:t>
    </dgm:pt>
    <dgm:pt modelId="{2C170204-F968-40F7-900B-4D6AC2EE5F7F}" type="parTrans" cxnId="{4D2A8839-4E91-48FB-B7E2-E824BAF72275}">
      <dgm:prSet/>
      <dgm:spPr/>
      <dgm:t>
        <a:bodyPr/>
        <a:lstStyle/>
        <a:p>
          <a:endParaRPr lang="it-IT"/>
        </a:p>
      </dgm:t>
    </dgm:pt>
    <dgm:pt modelId="{0323BF75-E4C6-4C8F-B82F-AB63197404D8}" type="sibTrans" cxnId="{4D2A8839-4E91-48FB-B7E2-E824BAF72275}">
      <dgm:prSet/>
      <dgm:spPr/>
      <dgm:t>
        <a:bodyPr/>
        <a:lstStyle/>
        <a:p>
          <a:endParaRPr lang="it-IT"/>
        </a:p>
      </dgm:t>
    </dgm:pt>
    <dgm:pt modelId="{65B4FB55-7ECB-4340-AF0E-E5FBBAA27EE6}">
      <dgm:prSet/>
      <dgm:spPr/>
      <dgm:t>
        <a:bodyPr/>
        <a:lstStyle/>
        <a:p>
          <a:pPr rtl="0"/>
          <a:r>
            <a:rPr lang="it-IT" i="1" dirty="0"/>
            <a:t> </a:t>
          </a:r>
          <a:r>
            <a:rPr lang="it-IT" dirty="0"/>
            <a:t>gli Stati si dotano di sistemi di contabilità pubblica che coprono </a:t>
          </a:r>
          <a:r>
            <a:rPr lang="it-IT" b="1" dirty="0"/>
            <a:t>tutti i sottosettori dell’AP </a:t>
          </a:r>
          <a:r>
            <a:rPr lang="it-IT" dirty="0"/>
            <a:t>e contengono le informazioni necessarie per generare dati fondati sul </a:t>
          </a:r>
          <a:r>
            <a:rPr lang="it-IT" b="1" dirty="0"/>
            <a:t>principio di competenza </a:t>
          </a:r>
          <a:r>
            <a:rPr lang="it-IT" dirty="0"/>
            <a:t>al fine di predisporre i dati </a:t>
          </a:r>
          <a:r>
            <a:rPr lang="it-IT" b="1" dirty="0"/>
            <a:t>basati sulle norme SEC95</a:t>
          </a:r>
          <a:r>
            <a:rPr lang="it-IT" dirty="0"/>
            <a:t>.</a:t>
          </a:r>
        </a:p>
      </dgm:t>
    </dgm:pt>
    <dgm:pt modelId="{48DB635A-1714-42F7-89F3-AAAD95B3DD86}" type="parTrans" cxnId="{125E739E-60EF-48BF-BBA8-EF43E4F66FD0}">
      <dgm:prSet/>
      <dgm:spPr/>
      <dgm:t>
        <a:bodyPr/>
        <a:lstStyle/>
        <a:p>
          <a:endParaRPr lang="it-IT"/>
        </a:p>
      </dgm:t>
    </dgm:pt>
    <dgm:pt modelId="{59F25979-6017-40CA-AD04-1351E28184FA}" type="sibTrans" cxnId="{125E739E-60EF-48BF-BBA8-EF43E4F66FD0}">
      <dgm:prSet/>
      <dgm:spPr/>
      <dgm:t>
        <a:bodyPr/>
        <a:lstStyle/>
        <a:p>
          <a:endParaRPr lang="it-IT"/>
        </a:p>
      </dgm:t>
    </dgm:pt>
    <dgm:pt modelId="{48F8474A-5334-4865-ADD9-BAC51A14D2C3}">
      <dgm:prSet/>
      <dgm:spPr/>
      <dgm:t>
        <a:bodyPr/>
        <a:lstStyle/>
        <a:p>
          <a:pPr rtl="0"/>
          <a:r>
            <a:rPr lang="it-IT" dirty="0"/>
            <a:t>Valorizzazione del </a:t>
          </a:r>
          <a:r>
            <a:rPr lang="it-IT" b="1" dirty="0"/>
            <a:t>patrimonio pubblico </a:t>
          </a:r>
          <a:r>
            <a:rPr lang="it-IT" dirty="0"/>
            <a:t>attraverso la determinazione del </a:t>
          </a:r>
          <a:r>
            <a:rPr lang="it-IT" b="1" dirty="0"/>
            <a:t>valore contabile dei beni </a:t>
          </a:r>
          <a:r>
            <a:rPr lang="it-IT" dirty="0"/>
            <a:t>delle AP.</a:t>
          </a:r>
        </a:p>
      </dgm:t>
    </dgm:pt>
    <dgm:pt modelId="{71DDCE4B-3B82-459D-9974-286A3D3720B6}" type="parTrans" cxnId="{FC8124E8-0586-4EB4-B1AF-B891B6D5C3B9}">
      <dgm:prSet/>
      <dgm:spPr/>
      <dgm:t>
        <a:bodyPr/>
        <a:lstStyle/>
        <a:p>
          <a:endParaRPr lang="it-IT"/>
        </a:p>
      </dgm:t>
    </dgm:pt>
    <dgm:pt modelId="{4317B48D-52A1-4F7E-A035-7C309AD5004E}" type="sibTrans" cxnId="{FC8124E8-0586-4EB4-B1AF-B891B6D5C3B9}">
      <dgm:prSet/>
      <dgm:spPr/>
      <dgm:t>
        <a:bodyPr/>
        <a:lstStyle/>
        <a:p>
          <a:endParaRPr lang="it-IT"/>
        </a:p>
      </dgm:t>
    </dgm:pt>
    <dgm:pt modelId="{DC3E16F6-6BD8-47C1-B497-5FA41BF88AEA}" type="pres">
      <dgm:prSet presAssocID="{447B38D8-3578-4169-A229-DA9F3117E979}" presName="linear" presStyleCnt="0">
        <dgm:presLayoutVars>
          <dgm:dir/>
          <dgm:animLvl val="lvl"/>
          <dgm:resizeHandles val="exact"/>
        </dgm:presLayoutVars>
      </dgm:prSet>
      <dgm:spPr/>
    </dgm:pt>
    <dgm:pt modelId="{89204F37-DD80-4895-B6B4-7F34AC36B337}" type="pres">
      <dgm:prSet presAssocID="{3D9146BB-6464-4B2F-965E-8DBA79C60E17}" presName="parentLin" presStyleCnt="0"/>
      <dgm:spPr/>
    </dgm:pt>
    <dgm:pt modelId="{EB40C085-D698-400F-94CD-760B6A875B9B}" type="pres">
      <dgm:prSet presAssocID="{3D9146BB-6464-4B2F-965E-8DBA79C60E17}" presName="parentLeftMargin" presStyleLbl="node1" presStyleIdx="0" presStyleCnt="2"/>
      <dgm:spPr/>
    </dgm:pt>
    <dgm:pt modelId="{C2BC5A3C-FA2B-4031-8F13-E2FDD2877FB4}" type="pres">
      <dgm:prSet presAssocID="{3D9146BB-6464-4B2F-965E-8DBA79C60E1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145779C-332C-4E98-AD64-3ECE6D0E77CE}" type="pres">
      <dgm:prSet presAssocID="{3D9146BB-6464-4B2F-965E-8DBA79C60E17}" presName="negativeSpace" presStyleCnt="0"/>
      <dgm:spPr/>
    </dgm:pt>
    <dgm:pt modelId="{DE139AC1-72F6-4E36-AC53-26D33CE1CA6C}" type="pres">
      <dgm:prSet presAssocID="{3D9146BB-6464-4B2F-965E-8DBA79C60E17}" presName="childText" presStyleLbl="conFgAcc1" presStyleIdx="0" presStyleCnt="2">
        <dgm:presLayoutVars>
          <dgm:bulletEnabled val="1"/>
        </dgm:presLayoutVars>
      </dgm:prSet>
      <dgm:spPr/>
    </dgm:pt>
    <dgm:pt modelId="{3F751E9C-7C83-408D-96D8-23EB00A9CB2A}" type="pres">
      <dgm:prSet presAssocID="{852447D5-C58B-494C-802D-A16E4BC02F31}" presName="spaceBetweenRectangles" presStyleCnt="0"/>
      <dgm:spPr/>
    </dgm:pt>
    <dgm:pt modelId="{4B52299B-B784-447E-AA16-15412B5C9232}" type="pres">
      <dgm:prSet presAssocID="{49D7C88D-0E6F-421B-98DD-7B452EE055A8}" presName="parentLin" presStyleCnt="0"/>
      <dgm:spPr/>
    </dgm:pt>
    <dgm:pt modelId="{BC75BF49-493E-4951-B7A3-CCE072237493}" type="pres">
      <dgm:prSet presAssocID="{49D7C88D-0E6F-421B-98DD-7B452EE055A8}" presName="parentLeftMargin" presStyleLbl="node1" presStyleIdx="0" presStyleCnt="2"/>
      <dgm:spPr/>
    </dgm:pt>
    <dgm:pt modelId="{A938BE0C-4D5C-49F8-99BA-26E9138AA083}" type="pres">
      <dgm:prSet presAssocID="{49D7C88D-0E6F-421B-98DD-7B452EE055A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1E1EF34-4EE3-469E-961E-32994A43F843}" type="pres">
      <dgm:prSet presAssocID="{49D7C88D-0E6F-421B-98DD-7B452EE055A8}" presName="negativeSpace" presStyleCnt="0"/>
      <dgm:spPr/>
    </dgm:pt>
    <dgm:pt modelId="{96BCF8C6-9D9E-4775-A56A-C353CB01AEA0}" type="pres">
      <dgm:prSet presAssocID="{49D7C88D-0E6F-421B-98DD-7B452EE055A8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73A021C-C50C-4D64-8A55-8721CDE23BEF}" type="presOf" srcId="{48F8474A-5334-4865-ADD9-BAC51A14D2C3}" destId="{96BCF8C6-9D9E-4775-A56A-C353CB01AEA0}" srcOrd="0" destOrd="0" presId="urn:microsoft.com/office/officeart/2005/8/layout/list1"/>
    <dgm:cxn modelId="{63243922-0739-4FF5-BBBE-5F14B017D568}" type="presOf" srcId="{49D7C88D-0E6F-421B-98DD-7B452EE055A8}" destId="{A938BE0C-4D5C-49F8-99BA-26E9138AA083}" srcOrd="1" destOrd="0" presId="urn:microsoft.com/office/officeart/2005/8/layout/list1"/>
    <dgm:cxn modelId="{18CFE122-FABB-49D9-88B6-390325D3BA2F}" type="presOf" srcId="{447B38D8-3578-4169-A229-DA9F3117E979}" destId="{DC3E16F6-6BD8-47C1-B497-5FA41BF88AEA}" srcOrd="0" destOrd="0" presId="urn:microsoft.com/office/officeart/2005/8/layout/list1"/>
    <dgm:cxn modelId="{4D2A8839-4E91-48FB-B7E2-E824BAF72275}" srcId="{447B38D8-3578-4169-A229-DA9F3117E979}" destId="{49D7C88D-0E6F-421B-98DD-7B452EE055A8}" srcOrd="1" destOrd="0" parTransId="{2C170204-F968-40F7-900B-4D6AC2EE5F7F}" sibTransId="{0323BF75-E4C6-4C8F-B82F-AB63197404D8}"/>
    <dgm:cxn modelId="{3B72089B-43A3-4A1E-A28F-7D4BA216A954}" type="presOf" srcId="{3D9146BB-6464-4B2F-965E-8DBA79C60E17}" destId="{EB40C085-D698-400F-94CD-760B6A875B9B}" srcOrd="0" destOrd="0" presId="urn:microsoft.com/office/officeart/2005/8/layout/list1"/>
    <dgm:cxn modelId="{125E739E-60EF-48BF-BBA8-EF43E4F66FD0}" srcId="{3D9146BB-6464-4B2F-965E-8DBA79C60E17}" destId="{65B4FB55-7ECB-4340-AF0E-E5FBBAA27EE6}" srcOrd="0" destOrd="0" parTransId="{48DB635A-1714-42F7-89F3-AAAD95B3DD86}" sibTransId="{59F25979-6017-40CA-AD04-1351E28184FA}"/>
    <dgm:cxn modelId="{FF7C48A4-F017-4DF0-895D-B90B477273A8}" type="presOf" srcId="{49D7C88D-0E6F-421B-98DD-7B452EE055A8}" destId="{BC75BF49-493E-4951-B7A3-CCE072237493}" srcOrd="0" destOrd="0" presId="urn:microsoft.com/office/officeart/2005/8/layout/list1"/>
    <dgm:cxn modelId="{447D61A6-F3B6-49C6-B263-52CEF10632C2}" type="presOf" srcId="{65B4FB55-7ECB-4340-AF0E-E5FBBAA27EE6}" destId="{DE139AC1-72F6-4E36-AC53-26D33CE1CA6C}" srcOrd="0" destOrd="0" presId="urn:microsoft.com/office/officeart/2005/8/layout/list1"/>
    <dgm:cxn modelId="{881380C2-5501-4431-8C40-255E1168D2CD}" srcId="{447B38D8-3578-4169-A229-DA9F3117E979}" destId="{3D9146BB-6464-4B2F-965E-8DBA79C60E17}" srcOrd="0" destOrd="0" parTransId="{804125D0-96FC-44FD-81B1-3CF1163936C2}" sibTransId="{852447D5-C58B-494C-802D-A16E4BC02F31}"/>
    <dgm:cxn modelId="{324F94E0-5C27-4B72-965B-8BF5725E0293}" type="presOf" srcId="{3D9146BB-6464-4B2F-965E-8DBA79C60E17}" destId="{C2BC5A3C-FA2B-4031-8F13-E2FDD2877FB4}" srcOrd="1" destOrd="0" presId="urn:microsoft.com/office/officeart/2005/8/layout/list1"/>
    <dgm:cxn modelId="{FC8124E8-0586-4EB4-B1AF-B891B6D5C3B9}" srcId="{49D7C88D-0E6F-421B-98DD-7B452EE055A8}" destId="{48F8474A-5334-4865-ADD9-BAC51A14D2C3}" srcOrd="0" destOrd="0" parTransId="{71DDCE4B-3B82-459D-9974-286A3D3720B6}" sibTransId="{4317B48D-52A1-4F7E-A035-7C309AD5004E}"/>
    <dgm:cxn modelId="{D7B48030-8F18-48E2-9220-50FE8AE83871}" type="presParOf" srcId="{DC3E16F6-6BD8-47C1-B497-5FA41BF88AEA}" destId="{89204F37-DD80-4895-B6B4-7F34AC36B337}" srcOrd="0" destOrd="0" presId="urn:microsoft.com/office/officeart/2005/8/layout/list1"/>
    <dgm:cxn modelId="{0EFE0F7F-AC2D-4B69-802B-2D4D99F193D1}" type="presParOf" srcId="{89204F37-DD80-4895-B6B4-7F34AC36B337}" destId="{EB40C085-D698-400F-94CD-760B6A875B9B}" srcOrd="0" destOrd="0" presId="urn:microsoft.com/office/officeart/2005/8/layout/list1"/>
    <dgm:cxn modelId="{E392C06F-F126-4993-A33E-724E1AAD486B}" type="presParOf" srcId="{89204F37-DD80-4895-B6B4-7F34AC36B337}" destId="{C2BC5A3C-FA2B-4031-8F13-E2FDD2877FB4}" srcOrd="1" destOrd="0" presId="urn:microsoft.com/office/officeart/2005/8/layout/list1"/>
    <dgm:cxn modelId="{8F24C02B-C1D4-4E22-A54A-E547DF04DA92}" type="presParOf" srcId="{DC3E16F6-6BD8-47C1-B497-5FA41BF88AEA}" destId="{3145779C-332C-4E98-AD64-3ECE6D0E77CE}" srcOrd="1" destOrd="0" presId="urn:microsoft.com/office/officeart/2005/8/layout/list1"/>
    <dgm:cxn modelId="{4E65F6B3-1997-41CB-B6DE-D5FAD8E5BA13}" type="presParOf" srcId="{DC3E16F6-6BD8-47C1-B497-5FA41BF88AEA}" destId="{DE139AC1-72F6-4E36-AC53-26D33CE1CA6C}" srcOrd="2" destOrd="0" presId="urn:microsoft.com/office/officeart/2005/8/layout/list1"/>
    <dgm:cxn modelId="{4DF94B55-5D36-48C5-9C91-476F5E691A62}" type="presParOf" srcId="{DC3E16F6-6BD8-47C1-B497-5FA41BF88AEA}" destId="{3F751E9C-7C83-408D-96D8-23EB00A9CB2A}" srcOrd="3" destOrd="0" presId="urn:microsoft.com/office/officeart/2005/8/layout/list1"/>
    <dgm:cxn modelId="{7A8E5438-654D-4E39-AD5E-E1B669D5FAB3}" type="presParOf" srcId="{DC3E16F6-6BD8-47C1-B497-5FA41BF88AEA}" destId="{4B52299B-B784-447E-AA16-15412B5C9232}" srcOrd="4" destOrd="0" presId="urn:microsoft.com/office/officeart/2005/8/layout/list1"/>
    <dgm:cxn modelId="{428FBA99-BCAC-4749-9569-E45437C46F41}" type="presParOf" srcId="{4B52299B-B784-447E-AA16-15412B5C9232}" destId="{BC75BF49-493E-4951-B7A3-CCE072237493}" srcOrd="0" destOrd="0" presId="urn:microsoft.com/office/officeart/2005/8/layout/list1"/>
    <dgm:cxn modelId="{83D426F7-89B2-41A8-8609-32394E55EFDA}" type="presParOf" srcId="{4B52299B-B784-447E-AA16-15412B5C9232}" destId="{A938BE0C-4D5C-49F8-99BA-26E9138AA083}" srcOrd="1" destOrd="0" presId="urn:microsoft.com/office/officeart/2005/8/layout/list1"/>
    <dgm:cxn modelId="{21B33E5B-8376-45A0-B2AC-3D5C3D746804}" type="presParOf" srcId="{DC3E16F6-6BD8-47C1-B497-5FA41BF88AEA}" destId="{51E1EF34-4EE3-469E-961E-32994A43F843}" srcOrd="5" destOrd="0" presId="urn:microsoft.com/office/officeart/2005/8/layout/list1"/>
    <dgm:cxn modelId="{E80820C9-B597-4EF2-9307-20C5F2A9D235}" type="presParOf" srcId="{DC3E16F6-6BD8-47C1-B497-5FA41BF88AEA}" destId="{96BCF8C6-9D9E-4775-A56A-C353CB01AEA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A1C21B-CD69-4384-9A3E-DC41E9ED4469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it-IT"/>
        </a:p>
      </dgm:t>
    </dgm:pt>
    <dgm:pt modelId="{6AE01F7D-0769-4671-98DF-710CD934A941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it-IT" sz="1400" b="1" dirty="0"/>
            <a:t>Trasparenza e comparabilità</a:t>
          </a:r>
        </a:p>
      </dgm:t>
    </dgm:pt>
    <dgm:pt modelId="{0A386C10-4B8F-4EF7-B936-70B740377E0A}" type="parTrans" cxnId="{5B65428C-79EF-4222-A6F5-5A3942344C78}">
      <dgm:prSet/>
      <dgm:spPr/>
      <dgm:t>
        <a:bodyPr/>
        <a:lstStyle/>
        <a:p>
          <a:endParaRPr lang="it-IT" sz="1800" b="1"/>
        </a:p>
      </dgm:t>
    </dgm:pt>
    <dgm:pt modelId="{268FF4B3-6EF6-488A-8A57-170DA5CE1C3F}" type="sibTrans" cxnId="{5B65428C-79EF-4222-A6F5-5A3942344C78}">
      <dgm:prSet/>
      <dgm:spPr/>
      <dgm:t>
        <a:bodyPr/>
        <a:lstStyle/>
        <a:p>
          <a:endParaRPr lang="it-IT" sz="1800" b="1"/>
        </a:p>
      </dgm:t>
    </dgm:pt>
    <dgm:pt modelId="{C537E42D-91E4-45D2-B7D6-080B06A381A1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it-IT" sz="1400" b="1" dirty="0"/>
            <a:t>Armonizzazione tra sotto settori e stati membri</a:t>
          </a:r>
        </a:p>
      </dgm:t>
    </dgm:pt>
    <dgm:pt modelId="{295C1E79-CF98-47F6-9CB9-3FC43F1E0FE9}" type="parTrans" cxnId="{CAEB77CA-1BB5-4C2E-A261-FA1902A54AF4}">
      <dgm:prSet/>
      <dgm:spPr/>
      <dgm:t>
        <a:bodyPr/>
        <a:lstStyle/>
        <a:p>
          <a:endParaRPr lang="it-IT" sz="1800" b="1"/>
        </a:p>
      </dgm:t>
    </dgm:pt>
    <dgm:pt modelId="{C36B54D9-509E-4533-B726-1F823C9E75B2}" type="sibTrans" cxnId="{CAEB77CA-1BB5-4C2E-A261-FA1902A54AF4}">
      <dgm:prSet/>
      <dgm:spPr/>
      <dgm:t>
        <a:bodyPr/>
        <a:lstStyle/>
        <a:p>
          <a:endParaRPr lang="it-IT" sz="1800" b="1"/>
        </a:p>
      </dgm:t>
    </dgm:pt>
    <dgm:pt modelId="{6A27234E-6D71-4430-8179-F1F2CDF2C173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it-IT" sz="1400" b="1" dirty="0"/>
            <a:t>Rappresentazione degli impegni finanziari futuri</a:t>
          </a:r>
        </a:p>
      </dgm:t>
    </dgm:pt>
    <dgm:pt modelId="{F6777B87-8279-456C-B6E5-CFA695A8795E}" type="parTrans" cxnId="{9276D69D-A162-481A-A026-BC55891694FE}">
      <dgm:prSet/>
      <dgm:spPr/>
      <dgm:t>
        <a:bodyPr/>
        <a:lstStyle/>
        <a:p>
          <a:endParaRPr lang="it-IT" sz="1800" b="1"/>
        </a:p>
      </dgm:t>
    </dgm:pt>
    <dgm:pt modelId="{EF91AED6-0348-41E4-8F28-DF9FAF433A9A}" type="sibTrans" cxnId="{9276D69D-A162-481A-A026-BC55891694FE}">
      <dgm:prSet/>
      <dgm:spPr/>
      <dgm:t>
        <a:bodyPr/>
        <a:lstStyle/>
        <a:p>
          <a:endParaRPr lang="it-IT" sz="1800" b="1"/>
        </a:p>
      </dgm:t>
    </dgm:pt>
    <dgm:pt modelId="{EA9E57DA-7AA5-4123-BA71-C25EDDB339D6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it-IT" sz="1400" b="1" dirty="0"/>
            <a:t>Migliore rappresentazione del debito e dei rischi associati</a:t>
          </a:r>
        </a:p>
      </dgm:t>
    </dgm:pt>
    <dgm:pt modelId="{523AC73F-AD40-4ED7-8F1A-BF3FB403845D}" type="parTrans" cxnId="{D7A0E61D-963D-4DD1-8D15-D3F05D7696B0}">
      <dgm:prSet/>
      <dgm:spPr/>
      <dgm:t>
        <a:bodyPr/>
        <a:lstStyle/>
        <a:p>
          <a:endParaRPr lang="it-IT" sz="1800" b="1"/>
        </a:p>
      </dgm:t>
    </dgm:pt>
    <dgm:pt modelId="{924D43A4-8806-4E75-BCCA-13932DDF2D80}" type="sibTrans" cxnId="{D7A0E61D-963D-4DD1-8D15-D3F05D7696B0}">
      <dgm:prSet/>
      <dgm:spPr/>
      <dgm:t>
        <a:bodyPr/>
        <a:lstStyle/>
        <a:p>
          <a:endParaRPr lang="it-IT" sz="1800" b="1"/>
        </a:p>
      </dgm:t>
    </dgm:pt>
    <dgm:pt modelId="{07647C39-AB28-46E7-AF61-3E28712BCD3B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it-IT" sz="1400" b="1" dirty="0"/>
            <a:t>Misurazione di prestazioni fornite e costi per i servizi dalla PA</a:t>
          </a:r>
        </a:p>
      </dgm:t>
    </dgm:pt>
    <dgm:pt modelId="{FE986F34-8918-4E47-95AF-7B2CC70F2A9C}" type="parTrans" cxnId="{72E8001A-3CF6-4FD1-A75E-D1FC23912247}">
      <dgm:prSet/>
      <dgm:spPr/>
      <dgm:t>
        <a:bodyPr/>
        <a:lstStyle/>
        <a:p>
          <a:endParaRPr lang="it-IT" sz="1800" b="1"/>
        </a:p>
      </dgm:t>
    </dgm:pt>
    <dgm:pt modelId="{865445A0-C0F1-4722-9D87-86BC6F9A0BB1}" type="sibTrans" cxnId="{72E8001A-3CF6-4FD1-A75E-D1FC23912247}">
      <dgm:prSet/>
      <dgm:spPr/>
      <dgm:t>
        <a:bodyPr/>
        <a:lstStyle/>
        <a:p>
          <a:endParaRPr lang="it-IT" sz="1800" b="1"/>
        </a:p>
      </dgm:t>
    </dgm:pt>
    <dgm:pt modelId="{4B7F534D-3F04-476B-BB3F-37B0E09D4729}" type="pres">
      <dgm:prSet presAssocID="{8CA1C21B-CD69-4384-9A3E-DC41E9ED4469}" presName="Name0" presStyleCnt="0">
        <dgm:presLayoutVars>
          <dgm:chMax val="7"/>
          <dgm:chPref val="7"/>
          <dgm:dir/>
        </dgm:presLayoutVars>
      </dgm:prSet>
      <dgm:spPr/>
    </dgm:pt>
    <dgm:pt modelId="{82155162-8416-4026-A1F1-73BF1E63939D}" type="pres">
      <dgm:prSet presAssocID="{8CA1C21B-CD69-4384-9A3E-DC41E9ED4469}" presName="Name1" presStyleCnt="0"/>
      <dgm:spPr/>
    </dgm:pt>
    <dgm:pt modelId="{72724915-6EAE-4384-B599-BEB6D675CC72}" type="pres">
      <dgm:prSet presAssocID="{8CA1C21B-CD69-4384-9A3E-DC41E9ED4469}" presName="cycle" presStyleCnt="0"/>
      <dgm:spPr/>
    </dgm:pt>
    <dgm:pt modelId="{C29B6B0B-6884-4A50-9951-2F52380B1C51}" type="pres">
      <dgm:prSet presAssocID="{8CA1C21B-CD69-4384-9A3E-DC41E9ED4469}" presName="srcNode" presStyleLbl="node1" presStyleIdx="0" presStyleCnt="5"/>
      <dgm:spPr/>
    </dgm:pt>
    <dgm:pt modelId="{AC80110D-55E8-4703-B9B1-D7D41EB3A306}" type="pres">
      <dgm:prSet presAssocID="{8CA1C21B-CD69-4384-9A3E-DC41E9ED4469}" presName="conn" presStyleLbl="parChTrans1D2" presStyleIdx="0" presStyleCnt="1"/>
      <dgm:spPr/>
    </dgm:pt>
    <dgm:pt modelId="{4B7B45EC-BE59-47FA-A359-EEA8656ACDB8}" type="pres">
      <dgm:prSet presAssocID="{8CA1C21B-CD69-4384-9A3E-DC41E9ED4469}" presName="extraNode" presStyleLbl="node1" presStyleIdx="0" presStyleCnt="5"/>
      <dgm:spPr/>
    </dgm:pt>
    <dgm:pt modelId="{4255EF91-41FD-44B6-BD9D-583E035E416F}" type="pres">
      <dgm:prSet presAssocID="{8CA1C21B-CD69-4384-9A3E-DC41E9ED4469}" presName="dstNode" presStyleLbl="node1" presStyleIdx="0" presStyleCnt="5"/>
      <dgm:spPr/>
    </dgm:pt>
    <dgm:pt modelId="{0E97DC06-5DE9-43F8-A8AC-C56D864A77CD}" type="pres">
      <dgm:prSet presAssocID="{6AE01F7D-0769-4671-98DF-710CD934A941}" presName="text_1" presStyleLbl="node1" presStyleIdx="0" presStyleCnt="5">
        <dgm:presLayoutVars>
          <dgm:bulletEnabled val="1"/>
        </dgm:presLayoutVars>
      </dgm:prSet>
      <dgm:spPr/>
    </dgm:pt>
    <dgm:pt modelId="{F955AED8-9C2D-408E-9A41-30E274FB6DCA}" type="pres">
      <dgm:prSet presAssocID="{6AE01F7D-0769-4671-98DF-710CD934A941}" presName="accent_1" presStyleCnt="0"/>
      <dgm:spPr/>
    </dgm:pt>
    <dgm:pt modelId="{8A1B4750-3C50-448E-9880-255846B99E85}" type="pres">
      <dgm:prSet presAssocID="{6AE01F7D-0769-4671-98DF-710CD934A941}" presName="accentRepeatNode" presStyleLbl="solidFgAcc1" presStyleIdx="0" presStyleCnt="5"/>
      <dgm:spPr>
        <a:solidFill>
          <a:schemeClr val="bg2"/>
        </a:solidFill>
      </dgm:spPr>
    </dgm:pt>
    <dgm:pt modelId="{497C2B62-B3CB-4009-A0FE-9CDD7D820935}" type="pres">
      <dgm:prSet presAssocID="{C537E42D-91E4-45D2-B7D6-080B06A381A1}" presName="text_2" presStyleLbl="node1" presStyleIdx="1" presStyleCnt="5">
        <dgm:presLayoutVars>
          <dgm:bulletEnabled val="1"/>
        </dgm:presLayoutVars>
      </dgm:prSet>
      <dgm:spPr/>
    </dgm:pt>
    <dgm:pt modelId="{7A4A7109-65E5-42DE-984B-7F6AEEA2A3E0}" type="pres">
      <dgm:prSet presAssocID="{C537E42D-91E4-45D2-B7D6-080B06A381A1}" presName="accent_2" presStyleCnt="0"/>
      <dgm:spPr/>
    </dgm:pt>
    <dgm:pt modelId="{80691688-9CDD-4254-B918-C087F9933A64}" type="pres">
      <dgm:prSet presAssocID="{C537E42D-91E4-45D2-B7D6-080B06A381A1}" presName="accentRepeatNode" presStyleLbl="solidFgAcc1" presStyleIdx="1" presStyleCnt="5"/>
      <dgm:spPr>
        <a:solidFill>
          <a:schemeClr val="bg2"/>
        </a:solidFill>
      </dgm:spPr>
    </dgm:pt>
    <dgm:pt modelId="{2B53F4BD-AF0F-4431-B84D-C5B28BBC1A3F}" type="pres">
      <dgm:prSet presAssocID="{6A27234E-6D71-4430-8179-F1F2CDF2C173}" presName="text_3" presStyleLbl="node1" presStyleIdx="2" presStyleCnt="5">
        <dgm:presLayoutVars>
          <dgm:bulletEnabled val="1"/>
        </dgm:presLayoutVars>
      </dgm:prSet>
      <dgm:spPr/>
    </dgm:pt>
    <dgm:pt modelId="{94965E1F-F1EA-4F18-8DB6-1BBCEC961F12}" type="pres">
      <dgm:prSet presAssocID="{6A27234E-6D71-4430-8179-F1F2CDF2C173}" presName="accent_3" presStyleCnt="0"/>
      <dgm:spPr/>
    </dgm:pt>
    <dgm:pt modelId="{931874EB-2AEE-4EF1-A09C-148AC770FA27}" type="pres">
      <dgm:prSet presAssocID="{6A27234E-6D71-4430-8179-F1F2CDF2C173}" presName="accentRepeatNode" presStyleLbl="solidFgAcc1" presStyleIdx="2" presStyleCnt="5"/>
      <dgm:spPr>
        <a:solidFill>
          <a:schemeClr val="bg2"/>
        </a:solidFill>
      </dgm:spPr>
    </dgm:pt>
    <dgm:pt modelId="{C2431F95-DB29-4DFE-8C14-856236E011E0}" type="pres">
      <dgm:prSet presAssocID="{EA9E57DA-7AA5-4123-BA71-C25EDDB339D6}" presName="text_4" presStyleLbl="node1" presStyleIdx="3" presStyleCnt="5">
        <dgm:presLayoutVars>
          <dgm:bulletEnabled val="1"/>
        </dgm:presLayoutVars>
      </dgm:prSet>
      <dgm:spPr/>
    </dgm:pt>
    <dgm:pt modelId="{B41BE4A0-3351-4722-A595-3373F9A7C5A2}" type="pres">
      <dgm:prSet presAssocID="{EA9E57DA-7AA5-4123-BA71-C25EDDB339D6}" presName="accent_4" presStyleCnt="0"/>
      <dgm:spPr/>
    </dgm:pt>
    <dgm:pt modelId="{831C02E2-DE69-462C-B169-4B7AFCC548A4}" type="pres">
      <dgm:prSet presAssocID="{EA9E57DA-7AA5-4123-BA71-C25EDDB339D6}" presName="accentRepeatNode" presStyleLbl="solidFgAcc1" presStyleIdx="3" presStyleCnt="5"/>
      <dgm:spPr>
        <a:solidFill>
          <a:schemeClr val="bg2"/>
        </a:solidFill>
      </dgm:spPr>
    </dgm:pt>
    <dgm:pt modelId="{B14996B5-13C3-4BCC-9ECF-4310818443A1}" type="pres">
      <dgm:prSet presAssocID="{07647C39-AB28-46E7-AF61-3E28712BCD3B}" presName="text_5" presStyleLbl="node1" presStyleIdx="4" presStyleCnt="5">
        <dgm:presLayoutVars>
          <dgm:bulletEnabled val="1"/>
        </dgm:presLayoutVars>
      </dgm:prSet>
      <dgm:spPr/>
    </dgm:pt>
    <dgm:pt modelId="{80CE1D45-6478-4D9D-8B27-2C95CB8CAFF4}" type="pres">
      <dgm:prSet presAssocID="{07647C39-AB28-46E7-AF61-3E28712BCD3B}" presName="accent_5" presStyleCnt="0"/>
      <dgm:spPr/>
    </dgm:pt>
    <dgm:pt modelId="{67DC841D-7212-4C27-8DEC-E43CCCE664B5}" type="pres">
      <dgm:prSet presAssocID="{07647C39-AB28-46E7-AF61-3E28712BCD3B}" presName="accentRepeatNode" presStyleLbl="solidFgAcc1" presStyleIdx="4" presStyleCnt="5"/>
      <dgm:spPr>
        <a:solidFill>
          <a:schemeClr val="bg2"/>
        </a:solidFill>
      </dgm:spPr>
    </dgm:pt>
  </dgm:ptLst>
  <dgm:cxnLst>
    <dgm:cxn modelId="{72E8001A-3CF6-4FD1-A75E-D1FC23912247}" srcId="{8CA1C21B-CD69-4384-9A3E-DC41E9ED4469}" destId="{07647C39-AB28-46E7-AF61-3E28712BCD3B}" srcOrd="4" destOrd="0" parTransId="{FE986F34-8918-4E47-95AF-7B2CC70F2A9C}" sibTransId="{865445A0-C0F1-4722-9D87-86BC6F9A0BB1}"/>
    <dgm:cxn modelId="{D7A0E61D-963D-4DD1-8D15-D3F05D7696B0}" srcId="{8CA1C21B-CD69-4384-9A3E-DC41E9ED4469}" destId="{EA9E57DA-7AA5-4123-BA71-C25EDDB339D6}" srcOrd="3" destOrd="0" parTransId="{523AC73F-AD40-4ED7-8F1A-BF3FB403845D}" sibTransId="{924D43A4-8806-4E75-BCCA-13932DDF2D80}"/>
    <dgm:cxn modelId="{0169D583-F8E4-4B44-8B6C-3E8F157AF45C}" type="presOf" srcId="{268FF4B3-6EF6-488A-8A57-170DA5CE1C3F}" destId="{AC80110D-55E8-4703-B9B1-D7D41EB3A306}" srcOrd="0" destOrd="0" presId="urn:microsoft.com/office/officeart/2008/layout/VerticalCurvedList"/>
    <dgm:cxn modelId="{9AF9D488-8E0D-4026-9FE9-2642CED18706}" type="presOf" srcId="{07647C39-AB28-46E7-AF61-3E28712BCD3B}" destId="{B14996B5-13C3-4BCC-9ECF-4310818443A1}" srcOrd="0" destOrd="0" presId="urn:microsoft.com/office/officeart/2008/layout/VerticalCurvedList"/>
    <dgm:cxn modelId="{5B65428C-79EF-4222-A6F5-5A3942344C78}" srcId="{8CA1C21B-CD69-4384-9A3E-DC41E9ED4469}" destId="{6AE01F7D-0769-4671-98DF-710CD934A941}" srcOrd="0" destOrd="0" parTransId="{0A386C10-4B8F-4EF7-B936-70B740377E0A}" sibTransId="{268FF4B3-6EF6-488A-8A57-170DA5CE1C3F}"/>
    <dgm:cxn modelId="{9276D69D-A162-481A-A026-BC55891694FE}" srcId="{8CA1C21B-CD69-4384-9A3E-DC41E9ED4469}" destId="{6A27234E-6D71-4430-8179-F1F2CDF2C173}" srcOrd="2" destOrd="0" parTransId="{F6777B87-8279-456C-B6E5-CFA695A8795E}" sibTransId="{EF91AED6-0348-41E4-8F28-DF9FAF433A9A}"/>
    <dgm:cxn modelId="{0C7611B9-CF9F-438B-986D-B1D395DA8A70}" type="presOf" srcId="{6AE01F7D-0769-4671-98DF-710CD934A941}" destId="{0E97DC06-5DE9-43F8-A8AC-C56D864A77CD}" srcOrd="0" destOrd="0" presId="urn:microsoft.com/office/officeart/2008/layout/VerticalCurvedList"/>
    <dgm:cxn modelId="{CAEB77CA-1BB5-4C2E-A261-FA1902A54AF4}" srcId="{8CA1C21B-CD69-4384-9A3E-DC41E9ED4469}" destId="{C537E42D-91E4-45D2-B7D6-080B06A381A1}" srcOrd="1" destOrd="0" parTransId="{295C1E79-CF98-47F6-9CB9-3FC43F1E0FE9}" sibTransId="{C36B54D9-509E-4533-B726-1F823C9E75B2}"/>
    <dgm:cxn modelId="{EEB3E9D3-9188-4610-A8DF-676CB939912D}" type="presOf" srcId="{C537E42D-91E4-45D2-B7D6-080B06A381A1}" destId="{497C2B62-B3CB-4009-A0FE-9CDD7D820935}" srcOrd="0" destOrd="0" presId="urn:microsoft.com/office/officeart/2008/layout/VerticalCurvedList"/>
    <dgm:cxn modelId="{CAF49DE7-007F-4106-9E30-D31EC41766C5}" type="presOf" srcId="{EA9E57DA-7AA5-4123-BA71-C25EDDB339D6}" destId="{C2431F95-DB29-4DFE-8C14-856236E011E0}" srcOrd="0" destOrd="0" presId="urn:microsoft.com/office/officeart/2008/layout/VerticalCurvedList"/>
    <dgm:cxn modelId="{FDAA2FE9-7191-4349-8233-A0F64B352A26}" type="presOf" srcId="{8CA1C21B-CD69-4384-9A3E-DC41E9ED4469}" destId="{4B7F534D-3F04-476B-BB3F-37B0E09D4729}" srcOrd="0" destOrd="0" presId="urn:microsoft.com/office/officeart/2008/layout/VerticalCurvedList"/>
    <dgm:cxn modelId="{917F92EE-751A-4417-8015-B6BA15136610}" type="presOf" srcId="{6A27234E-6D71-4430-8179-F1F2CDF2C173}" destId="{2B53F4BD-AF0F-4431-B84D-C5B28BBC1A3F}" srcOrd="0" destOrd="0" presId="urn:microsoft.com/office/officeart/2008/layout/VerticalCurvedList"/>
    <dgm:cxn modelId="{762AE9D1-DAF6-45DE-901C-EABB946D6AD7}" type="presParOf" srcId="{4B7F534D-3F04-476B-BB3F-37B0E09D4729}" destId="{82155162-8416-4026-A1F1-73BF1E63939D}" srcOrd="0" destOrd="0" presId="urn:microsoft.com/office/officeart/2008/layout/VerticalCurvedList"/>
    <dgm:cxn modelId="{3AC8D3BB-CBDD-4748-8D91-4A5FBE35D647}" type="presParOf" srcId="{82155162-8416-4026-A1F1-73BF1E63939D}" destId="{72724915-6EAE-4384-B599-BEB6D675CC72}" srcOrd="0" destOrd="0" presId="urn:microsoft.com/office/officeart/2008/layout/VerticalCurvedList"/>
    <dgm:cxn modelId="{F9D3BE7E-27BF-4116-A670-912F562EF3D3}" type="presParOf" srcId="{72724915-6EAE-4384-B599-BEB6D675CC72}" destId="{C29B6B0B-6884-4A50-9951-2F52380B1C51}" srcOrd="0" destOrd="0" presId="urn:microsoft.com/office/officeart/2008/layout/VerticalCurvedList"/>
    <dgm:cxn modelId="{8F4A173A-DED5-43BE-A29F-F9B63D8092D9}" type="presParOf" srcId="{72724915-6EAE-4384-B599-BEB6D675CC72}" destId="{AC80110D-55E8-4703-B9B1-D7D41EB3A306}" srcOrd="1" destOrd="0" presId="urn:microsoft.com/office/officeart/2008/layout/VerticalCurvedList"/>
    <dgm:cxn modelId="{D5EE63B9-E819-4CA3-B278-B302B3C3AFD0}" type="presParOf" srcId="{72724915-6EAE-4384-B599-BEB6D675CC72}" destId="{4B7B45EC-BE59-47FA-A359-EEA8656ACDB8}" srcOrd="2" destOrd="0" presId="urn:microsoft.com/office/officeart/2008/layout/VerticalCurvedList"/>
    <dgm:cxn modelId="{E4F4A10D-6C59-4C59-BBA5-2C82DF126422}" type="presParOf" srcId="{72724915-6EAE-4384-B599-BEB6D675CC72}" destId="{4255EF91-41FD-44B6-BD9D-583E035E416F}" srcOrd="3" destOrd="0" presId="urn:microsoft.com/office/officeart/2008/layout/VerticalCurvedList"/>
    <dgm:cxn modelId="{113ED97E-0460-4473-891D-47A05C84A24F}" type="presParOf" srcId="{82155162-8416-4026-A1F1-73BF1E63939D}" destId="{0E97DC06-5DE9-43F8-A8AC-C56D864A77CD}" srcOrd="1" destOrd="0" presId="urn:microsoft.com/office/officeart/2008/layout/VerticalCurvedList"/>
    <dgm:cxn modelId="{A3CAFA9A-84D8-49BC-9749-79DD5A80ABFE}" type="presParOf" srcId="{82155162-8416-4026-A1F1-73BF1E63939D}" destId="{F955AED8-9C2D-408E-9A41-30E274FB6DCA}" srcOrd="2" destOrd="0" presId="urn:microsoft.com/office/officeart/2008/layout/VerticalCurvedList"/>
    <dgm:cxn modelId="{62FF0681-AEE1-4B17-82F3-2FABFCBD8F41}" type="presParOf" srcId="{F955AED8-9C2D-408E-9A41-30E274FB6DCA}" destId="{8A1B4750-3C50-448E-9880-255846B99E85}" srcOrd="0" destOrd="0" presId="urn:microsoft.com/office/officeart/2008/layout/VerticalCurvedList"/>
    <dgm:cxn modelId="{8EA770A9-60B6-4F64-9BBE-5245D7E362F7}" type="presParOf" srcId="{82155162-8416-4026-A1F1-73BF1E63939D}" destId="{497C2B62-B3CB-4009-A0FE-9CDD7D820935}" srcOrd="3" destOrd="0" presId="urn:microsoft.com/office/officeart/2008/layout/VerticalCurvedList"/>
    <dgm:cxn modelId="{227A67F6-8343-40AC-A9BA-DA43DE3B0470}" type="presParOf" srcId="{82155162-8416-4026-A1F1-73BF1E63939D}" destId="{7A4A7109-65E5-42DE-984B-7F6AEEA2A3E0}" srcOrd="4" destOrd="0" presId="urn:microsoft.com/office/officeart/2008/layout/VerticalCurvedList"/>
    <dgm:cxn modelId="{122AA6E1-C826-49B2-9BCD-FDD1AC5EFC12}" type="presParOf" srcId="{7A4A7109-65E5-42DE-984B-7F6AEEA2A3E0}" destId="{80691688-9CDD-4254-B918-C087F9933A64}" srcOrd="0" destOrd="0" presId="urn:microsoft.com/office/officeart/2008/layout/VerticalCurvedList"/>
    <dgm:cxn modelId="{4650EA41-815F-4AE5-81CA-3058846FCA02}" type="presParOf" srcId="{82155162-8416-4026-A1F1-73BF1E63939D}" destId="{2B53F4BD-AF0F-4431-B84D-C5B28BBC1A3F}" srcOrd="5" destOrd="0" presId="urn:microsoft.com/office/officeart/2008/layout/VerticalCurvedList"/>
    <dgm:cxn modelId="{FABE7DD9-EEEB-4B18-8CBE-09ABB640F7E0}" type="presParOf" srcId="{82155162-8416-4026-A1F1-73BF1E63939D}" destId="{94965E1F-F1EA-4F18-8DB6-1BBCEC961F12}" srcOrd="6" destOrd="0" presId="urn:microsoft.com/office/officeart/2008/layout/VerticalCurvedList"/>
    <dgm:cxn modelId="{0B18939F-3824-47BC-A5DF-EADB29574E83}" type="presParOf" srcId="{94965E1F-F1EA-4F18-8DB6-1BBCEC961F12}" destId="{931874EB-2AEE-4EF1-A09C-148AC770FA27}" srcOrd="0" destOrd="0" presId="urn:microsoft.com/office/officeart/2008/layout/VerticalCurvedList"/>
    <dgm:cxn modelId="{D3968000-3B5A-4C05-8E14-79A0D92C9DF4}" type="presParOf" srcId="{82155162-8416-4026-A1F1-73BF1E63939D}" destId="{C2431F95-DB29-4DFE-8C14-856236E011E0}" srcOrd="7" destOrd="0" presId="urn:microsoft.com/office/officeart/2008/layout/VerticalCurvedList"/>
    <dgm:cxn modelId="{98A5F0A2-A1C1-4053-9798-732976F5FE23}" type="presParOf" srcId="{82155162-8416-4026-A1F1-73BF1E63939D}" destId="{B41BE4A0-3351-4722-A595-3373F9A7C5A2}" srcOrd="8" destOrd="0" presId="urn:microsoft.com/office/officeart/2008/layout/VerticalCurvedList"/>
    <dgm:cxn modelId="{1BACC163-A589-48B9-B674-3FC2E847A51A}" type="presParOf" srcId="{B41BE4A0-3351-4722-A595-3373F9A7C5A2}" destId="{831C02E2-DE69-462C-B169-4B7AFCC548A4}" srcOrd="0" destOrd="0" presId="urn:microsoft.com/office/officeart/2008/layout/VerticalCurvedList"/>
    <dgm:cxn modelId="{2BA040BB-1969-4DD8-9FC9-DC2EF4ACF1D0}" type="presParOf" srcId="{82155162-8416-4026-A1F1-73BF1E63939D}" destId="{B14996B5-13C3-4BCC-9ECF-4310818443A1}" srcOrd="9" destOrd="0" presId="urn:microsoft.com/office/officeart/2008/layout/VerticalCurvedList"/>
    <dgm:cxn modelId="{C9B1CE2D-0E24-4E95-9066-6096D476D82D}" type="presParOf" srcId="{82155162-8416-4026-A1F1-73BF1E63939D}" destId="{80CE1D45-6478-4D9D-8B27-2C95CB8CAFF4}" srcOrd="10" destOrd="0" presId="urn:microsoft.com/office/officeart/2008/layout/VerticalCurvedList"/>
    <dgm:cxn modelId="{09391CDA-2BA3-47EC-B200-8A19D7A54498}" type="presParOf" srcId="{80CE1D45-6478-4D9D-8B27-2C95CB8CAFF4}" destId="{67DC841D-7212-4C27-8DEC-E43CCCE664B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4669AD-4D7A-49C8-9BEF-244305FEDE5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91CC929-BE84-4166-ACA7-7BC4B09763A4}">
      <dgm:prSet/>
      <dgm:spPr/>
      <dgm:t>
        <a:bodyPr/>
        <a:lstStyle/>
        <a:p>
          <a:pPr rtl="0"/>
          <a:r>
            <a:rPr lang="it-IT" b="1" dirty="0"/>
            <a:t>Decisori pubblici;</a:t>
          </a:r>
          <a:endParaRPr lang="it-IT" dirty="0"/>
        </a:p>
      </dgm:t>
    </dgm:pt>
    <dgm:pt modelId="{E7187D5B-A2E4-42E8-B32D-07C578E7B807}" type="parTrans" cxnId="{6E0EAF92-4A86-41D6-AA1A-9DBF0DC163DE}">
      <dgm:prSet/>
      <dgm:spPr/>
      <dgm:t>
        <a:bodyPr/>
        <a:lstStyle/>
        <a:p>
          <a:endParaRPr lang="it-IT"/>
        </a:p>
      </dgm:t>
    </dgm:pt>
    <dgm:pt modelId="{E65D2A8B-94D5-4EF4-ACF5-9F70A886C12E}" type="sibTrans" cxnId="{6E0EAF92-4A86-41D6-AA1A-9DBF0DC163DE}">
      <dgm:prSet/>
      <dgm:spPr/>
      <dgm:t>
        <a:bodyPr/>
        <a:lstStyle/>
        <a:p>
          <a:endParaRPr lang="it-IT"/>
        </a:p>
      </dgm:t>
    </dgm:pt>
    <dgm:pt modelId="{7654E714-60D3-4BE0-A860-AB26147AA17F}">
      <dgm:prSet/>
      <dgm:spPr/>
      <dgm:t>
        <a:bodyPr/>
        <a:lstStyle/>
        <a:p>
          <a:pPr rtl="0"/>
          <a:r>
            <a:rPr lang="it-IT" b="1" dirty="0"/>
            <a:t>Contribuenti;</a:t>
          </a:r>
          <a:endParaRPr lang="it-IT" dirty="0"/>
        </a:p>
      </dgm:t>
    </dgm:pt>
    <dgm:pt modelId="{7F5295F0-E556-48F2-B731-9E65D1E3F712}" type="parTrans" cxnId="{B584F9EF-F491-4410-88DE-DDE386F93B76}">
      <dgm:prSet/>
      <dgm:spPr/>
      <dgm:t>
        <a:bodyPr/>
        <a:lstStyle/>
        <a:p>
          <a:endParaRPr lang="it-IT"/>
        </a:p>
      </dgm:t>
    </dgm:pt>
    <dgm:pt modelId="{6200B7AF-3082-4152-8845-797CD7225821}" type="sibTrans" cxnId="{B584F9EF-F491-4410-88DE-DDE386F93B76}">
      <dgm:prSet/>
      <dgm:spPr/>
      <dgm:t>
        <a:bodyPr/>
        <a:lstStyle/>
        <a:p>
          <a:endParaRPr lang="it-IT"/>
        </a:p>
      </dgm:t>
    </dgm:pt>
    <dgm:pt modelId="{C9E636C7-56FB-4C8B-AAD8-DDCC81A25C13}">
      <dgm:prSet/>
      <dgm:spPr/>
      <dgm:t>
        <a:bodyPr/>
        <a:lstStyle/>
        <a:p>
          <a:pPr rtl="0"/>
          <a:r>
            <a:rPr lang="it-IT" b="1" dirty="0"/>
            <a:t>EU e </a:t>
          </a:r>
          <a:r>
            <a:rPr lang="it-IT" b="1" dirty="0" err="1"/>
            <a:t>Eurostat</a:t>
          </a:r>
          <a:endParaRPr lang="it-IT" dirty="0"/>
        </a:p>
      </dgm:t>
    </dgm:pt>
    <dgm:pt modelId="{DC66FD83-5C48-4006-8749-4FE6968DEA18}" type="parTrans" cxnId="{914CB6A5-B75D-4505-830F-C1A1940CE160}">
      <dgm:prSet/>
      <dgm:spPr/>
      <dgm:t>
        <a:bodyPr/>
        <a:lstStyle/>
        <a:p>
          <a:endParaRPr lang="it-IT"/>
        </a:p>
      </dgm:t>
    </dgm:pt>
    <dgm:pt modelId="{A331C7AD-4DA1-4DCD-A4FB-3C0477D64513}" type="sibTrans" cxnId="{914CB6A5-B75D-4505-830F-C1A1940CE160}">
      <dgm:prSet/>
      <dgm:spPr/>
      <dgm:t>
        <a:bodyPr/>
        <a:lstStyle/>
        <a:p>
          <a:endParaRPr lang="it-IT"/>
        </a:p>
      </dgm:t>
    </dgm:pt>
    <dgm:pt modelId="{57BF2649-BCC2-4D13-94DA-0F5F8D6FA4FD}">
      <dgm:prSet/>
      <dgm:spPr/>
      <dgm:t>
        <a:bodyPr/>
        <a:lstStyle/>
        <a:p>
          <a:r>
            <a:rPr lang="it-IT" b="1" dirty="0"/>
            <a:t>Mercati finanziari;</a:t>
          </a:r>
          <a:endParaRPr lang="it-IT" dirty="0"/>
        </a:p>
      </dgm:t>
    </dgm:pt>
    <dgm:pt modelId="{83C230F1-DC3F-4755-91D4-DFBCD18120B2}" type="parTrans" cxnId="{86F7C8BB-C6FD-4E15-BCA9-62F557548DC4}">
      <dgm:prSet/>
      <dgm:spPr/>
      <dgm:t>
        <a:bodyPr/>
        <a:lstStyle/>
        <a:p>
          <a:endParaRPr lang="it-IT"/>
        </a:p>
      </dgm:t>
    </dgm:pt>
    <dgm:pt modelId="{9D84B1BA-3CF5-40A8-87A5-C607DE9EE084}" type="sibTrans" cxnId="{86F7C8BB-C6FD-4E15-BCA9-62F557548DC4}">
      <dgm:prSet/>
      <dgm:spPr/>
      <dgm:t>
        <a:bodyPr/>
        <a:lstStyle/>
        <a:p>
          <a:endParaRPr lang="it-IT"/>
        </a:p>
      </dgm:t>
    </dgm:pt>
    <dgm:pt modelId="{2F259A95-FA47-48A7-A6F0-9F32E2D43391}" type="pres">
      <dgm:prSet presAssocID="{E34669AD-4D7A-49C8-9BEF-244305FEDE5B}" presName="Name0" presStyleCnt="0">
        <dgm:presLayoutVars>
          <dgm:chMax val="7"/>
          <dgm:chPref val="7"/>
          <dgm:dir/>
        </dgm:presLayoutVars>
      </dgm:prSet>
      <dgm:spPr/>
    </dgm:pt>
    <dgm:pt modelId="{E03B2EA0-7B4C-4C8B-ACB3-CF6C383C47D5}" type="pres">
      <dgm:prSet presAssocID="{E34669AD-4D7A-49C8-9BEF-244305FEDE5B}" presName="Name1" presStyleCnt="0"/>
      <dgm:spPr/>
    </dgm:pt>
    <dgm:pt modelId="{953F7FCD-FED5-4B63-9228-6C0055199B02}" type="pres">
      <dgm:prSet presAssocID="{E34669AD-4D7A-49C8-9BEF-244305FEDE5B}" presName="cycle" presStyleCnt="0"/>
      <dgm:spPr/>
    </dgm:pt>
    <dgm:pt modelId="{2CF287B3-17F3-4EDD-84EA-563AE38FE4B8}" type="pres">
      <dgm:prSet presAssocID="{E34669AD-4D7A-49C8-9BEF-244305FEDE5B}" presName="srcNode" presStyleLbl="node1" presStyleIdx="0" presStyleCnt="4"/>
      <dgm:spPr/>
    </dgm:pt>
    <dgm:pt modelId="{5A10DD9E-23AA-42A6-8F8C-40CAA294FD6E}" type="pres">
      <dgm:prSet presAssocID="{E34669AD-4D7A-49C8-9BEF-244305FEDE5B}" presName="conn" presStyleLbl="parChTrans1D2" presStyleIdx="0" presStyleCnt="1"/>
      <dgm:spPr/>
    </dgm:pt>
    <dgm:pt modelId="{94547BB1-16E3-40D8-A64E-53B43A059B7A}" type="pres">
      <dgm:prSet presAssocID="{E34669AD-4D7A-49C8-9BEF-244305FEDE5B}" presName="extraNode" presStyleLbl="node1" presStyleIdx="0" presStyleCnt="4"/>
      <dgm:spPr/>
    </dgm:pt>
    <dgm:pt modelId="{4E33B09B-4248-4B1C-A399-390EC83A90BE}" type="pres">
      <dgm:prSet presAssocID="{E34669AD-4D7A-49C8-9BEF-244305FEDE5B}" presName="dstNode" presStyleLbl="node1" presStyleIdx="0" presStyleCnt="4"/>
      <dgm:spPr/>
    </dgm:pt>
    <dgm:pt modelId="{67F502CB-E75E-4633-AF9C-C7CC29B4725B}" type="pres">
      <dgm:prSet presAssocID="{691CC929-BE84-4166-ACA7-7BC4B09763A4}" presName="text_1" presStyleLbl="node1" presStyleIdx="0" presStyleCnt="4">
        <dgm:presLayoutVars>
          <dgm:bulletEnabled val="1"/>
        </dgm:presLayoutVars>
      </dgm:prSet>
      <dgm:spPr/>
    </dgm:pt>
    <dgm:pt modelId="{F9A2152F-B569-4022-A5A5-9A6E204D4001}" type="pres">
      <dgm:prSet presAssocID="{691CC929-BE84-4166-ACA7-7BC4B09763A4}" presName="accent_1" presStyleCnt="0"/>
      <dgm:spPr/>
    </dgm:pt>
    <dgm:pt modelId="{2CD9D199-66AE-42AA-8F7F-75C56DBD9D67}" type="pres">
      <dgm:prSet presAssocID="{691CC929-BE84-4166-ACA7-7BC4B09763A4}" presName="accentRepeatNode" presStyleLbl="solidFgAcc1" presStyleIdx="0" presStyleCnt="4"/>
      <dgm:spPr>
        <a:solidFill>
          <a:schemeClr val="bg2"/>
        </a:solidFill>
      </dgm:spPr>
    </dgm:pt>
    <dgm:pt modelId="{D666CA4C-AD7B-4BC0-BEAA-8371560DDEBB}" type="pres">
      <dgm:prSet presAssocID="{7654E714-60D3-4BE0-A860-AB26147AA17F}" presName="text_2" presStyleLbl="node1" presStyleIdx="1" presStyleCnt="4">
        <dgm:presLayoutVars>
          <dgm:bulletEnabled val="1"/>
        </dgm:presLayoutVars>
      </dgm:prSet>
      <dgm:spPr/>
    </dgm:pt>
    <dgm:pt modelId="{7C3342F0-0301-491F-9E85-519F2183048E}" type="pres">
      <dgm:prSet presAssocID="{7654E714-60D3-4BE0-A860-AB26147AA17F}" presName="accent_2" presStyleCnt="0"/>
      <dgm:spPr/>
    </dgm:pt>
    <dgm:pt modelId="{6426C1C6-B364-4EE0-B9BB-E84F1A3AD70E}" type="pres">
      <dgm:prSet presAssocID="{7654E714-60D3-4BE0-A860-AB26147AA17F}" presName="accentRepeatNode" presStyleLbl="solidFgAcc1" presStyleIdx="1" presStyleCnt="4"/>
      <dgm:spPr>
        <a:solidFill>
          <a:schemeClr val="bg2"/>
        </a:solidFill>
      </dgm:spPr>
    </dgm:pt>
    <dgm:pt modelId="{BDEE1807-A525-40D0-B809-6F562C94D499}" type="pres">
      <dgm:prSet presAssocID="{57BF2649-BCC2-4D13-94DA-0F5F8D6FA4FD}" presName="text_3" presStyleLbl="node1" presStyleIdx="2" presStyleCnt="4">
        <dgm:presLayoutVars>
          <dgm:bulletEnabled val="1"/>
        </dgm:presLayoutVars>
      </dgm:prSet>
      <dgm:spPr/>
    </dgm:pt>
    <dgm:pt modelId="{08439387-191D-4B3A-8117-C20157D1D092}" type="pres">
      <dgm:prSet presAssocID="{57BF2649-BCC2-4D13-94DA-0F5F8D6FA4FD}" presName="accent_3" presStyleCnt="0"/>
      <dgm:spPr/>
    </dgm:pt>
    <dgm:pt modelId="{34FD6DBC-C362-466A-85CF-13E9B3C93DC0}" type="pres">
      <dgm:prSet presAssocID="{57BF2649-BCC2-4D13-94DA-0F5F8D6FA4FD}" presName="accentRepeatNode" presStyleLbl="solidFgAcc1" presStyleIdx="2" presStyleCnt="4"/>
      <dgm:spPr>
        <a:solidFill>
          <a:schemeClr val="bg2"/>
        </a:solidFill>
      </dgm:spPr>
    </dgm:pt>
    <dgm:pt modelId="{EA7F3323-6A44-4DE2-8737-9AC95F76BBA2}" type="pres">
      <dgm:prSet presAssocID="{C9E636C7-56FB-4C8B-AAD8-DDCC81A25C13}" presName="text_4" presStyleLbl="node1" presStyleIdx="3" presStyleCnt="4">
        <dgm:presLayoutVars>
          <dgm:bulletEnabled val="1"/>
        </dgm:presLayoutVars>
      </dgm:prSet>
      <dgm:spPr/>
    </dgm:pt>
    <dgm:pt modelId="{677FC20F-C84B-4457-880A-80F5ABE6560D}" type="pres">
      <dgm:prSet presAssocID="{C9E636C7-56FB-4C8B-AAD8-DDCC81A25C13}" presName="accent_4" presStyleCnt="0"/>
      <dgm:spPr/>
    </dgm:pt>
    <dgm:pt modelId="{BCD6BE7D-08D5-4750-A68D-B6A6C22F4CE7}" type="pres">
      <dgm:prSet presAssocID="{C9E636C7-56FB-4C8B-AAD8-DDCC81A25C13}" presName="accentRepeatNode" presStyleLbl="solidFgAcc1" presStyleIdx="3" presStyleCnt="4"/>
      <dgm:spPr>
        <a:solidFill>
          <a:schemeClr val="bg2"/>
        </a:solidFill>
      </dgm:spPr>
    </dgm:pt>
  </dgm:ptLst>
  <dgm:cxnLst>
    <dgm:cxn modelId="{D263CF26-10BA-4BA9-BCB0-9626F120B100}" type="presOf" srcId="{7654E714-60D3-4BE0-A860-AB26147AA17F}" destId="{D666CA4C-AD7B-4BC0-BEAA-8371560DDEBB}" srcOrd="0" destOrd="0" presId="urn:microsoft.com/office/officeart/2008/layout/VerticalCurvedList"/>
    <dgm:cxn modelId="{4F18A471-B64A-4B98-9C5C-60C803ECD329}" type="presOf" srcId="{C9E636C7-56FB-4C8B-AAD8-DDCC81A25C13}" destId="{EA7F3323-6A44-4DE2-8737-9AC95F76BBA2}" srcOrd="0" destOrd="0" presId="urn:microsoft.com/office/officeart/2008/layout/VerticalCurvedList"/>
    <dgm:cxn modelId="{6E428D7B-4A38-463E-B02D-5BDFBEE3E92D}" type="presOf" srcId="{57BF2649-BCC2-4D13-94DA-0F5F8D6FA4FD}" destId="{BDEE1807-A525-40D0-B809-6F562C94D499}" srcOrd="0" destOrd="0" presId="urn:microsoft.com/office/officeart/2008/layout/VerticalCurvedList"/>
    <dgm:cxn modelId="{440BC291-7E1C-4A76-B730-2D1FFE691F97}" type="presOf" srcId="{E65D2A8B-94D5-4EF4-ACF5-9F70A886C12E}" destId="{5A10DD9E-23AA-42A6-8F8C-40CAA294FD6E}" srcOrd="0" destOrd="0" presId="urn:microsoft.com/office/officeart/2008/layout/VerticalCurvedList"/>
    <dgm:cxn modelId="{6E0EAF92-4A86-41D6-AA1A-9DBF0DC163DE}" srcId="{E34669AD-4D7A-49C8-9BEF-244305FEDE5B}" destId="{691CC929-BE84-4166-ACA7-7BC4B09763A4}" srcOrd="0" destOrd="0" parTransId="{E7187D5B-A2E4-42E8-B32D-07C578E7B807}" sibTransId="{E65D2A8B-94D5-4EF4-ACF5-9F70A886C12E}"/>
    <dgm:cxn modelId="{914CB6A5-B75D-4505-830F-C1A1940CE160}" srcId="{E34669AD-4D7A-49C8-9BEF-244305FEDE5B}" destId="{C9E636C7-56FB-4C8B-AAD8-DDCC81A25C13}" srcOrd="3" destOrd="0" parTransId="{DC66FD83-5C48-4006-8749-4FE6968DEA18}" sibTransId="{A331C7AD-4DA1-4DCD-A4FB-3C0477D64513}"/>
    <dgm:cxn modelId="{86F7C8BB-C6FD-4E15-BCA9-62F557548DC4}" srcId="{E34669AD-4D7A-49C8-9BEF-244305FEDE5B}" destId="{57BF2649-BCC2-4D13-94DA-0F5F8D6FA4FD}" srcOrd="2" destOrd="0" parTransId="{83C230F1-DC3F-4755-91D4-DFBCD18120B2}" sibTransId="{9D84B1BA-3CF5-40A8-87A5-C607DE9EE084}"/>
    <dgm:cxn modelId="{427303C3-CBAA-4D94-9594-3C282390E5C5}" type="presOf" srcId="{E34669AD-4D7A-49C8-9BEF-244305FEDE5B}" destId="{2F259A95-FA47-48A7-A6F0-9F32E2D43391}" srcOrd="0" destOrd="0" presId="urn:microsoft.com/office/officeart/2008/layout/VerticalCurvedList"/>
    <dgm:cxn modelId="{B584F9EF-F491-4410-88DE-DDE386F93B76}" srcId="{E34669AD-4D7A-49C8-9BEF-244305FEDE5B}" destId="{7654E714-60D3-4BE0-A860-AB26147AA17F}" srcOrd="1" destOrd="0" parTransId="{7F5295F0-E556-48F2-B731-9E65D1E3F712}" sibTransId="{6200B7AF-3082-4152-8845-797CD7225821}"/>
    <dgm:cxn modelId="{9F18A1FD-9012-4293-A1CC-0926EACB5EE0}" type="presOf" srcId="{691CC929-BE84-4166-ACA7-7BC4B09763A4}" destId="{67F502CB-E75E-4633-AF9C-C7CC29B4725B}" srcOrd="0" destOrd="0" presId="urn:microsoft.com/office/officeart/2008/layout/VerticalCurvedList"/>
    <dgm:cxn modelId="{88989FAE-F214-4481-A8FD-EEC39418F2DA}" type="presParOf" srcId="{2F259A95-FA47-48A7-A6F0-9F32E2D43391}" destId="{E03B2EA0-7B4C-4C8B-ACB3-CF6C383C47D5}" srcOrd="0" destOrd="0" presId="urn:microsoft.com/office/officeart/2008/layout/VerticalCurvedList"/>
    <dgm:cxn modelId="{3C813B82-3802-48E9-9562-F936420F318A}" type="presParOf" srcId="{E03B2EA0-7B4C-4C8B-ACB3-CF6C383C47D5}" destId="{953F7FCD-FED5-4B63-9228-6C0055199B02}" srcOrd="0" destOrd="0" presId="urn:microsoft.com/office/officeart/2008/layout/VerticalCurvedList"/>
    <dgm:cxn modelId="{56D0953A-4EBB-4821-A4E9-ED9B8AB420A3}" type="presParOf" srcId="{953F7FCD-FED5-4B63-9228-6C0055199B02}" destId="{2CF287B3-17F3-4EDD-84EA-563AE38FE4B8}" srcOrd="0" destOrd="0" presId="urn:microsoft.com/office/officeart/2008/layout/VerticalCurvedList"/>
    <dgm:cxn modelId="{ABDDA1A9-95CA-4AA3-A2C3-1BF5CC899236}" type="presParOf" srcId="{953F7FCD-FED5-4B63-9228-6C0055199B02}" destId="{5A10DD9E-23AA-42A6-8F8C-40CAA294FD6E}" srcOrd="1" destOrd="0" presId="urn:microsoft.com/office/officeart/2008/layout/VerticalCurvedList"/>
    <dgm:cxn modelId="{984D8BE6-1A52-4657-8BF8-C175D0541E58}" type="presParOf" srcId="{953F7FCD-FED5-4B63-9228-6C0055199B02}" destId="{94547BB1-16E3-40D8-A64E-53B43A059B7A}" srcOrd="2" destOrd="0" presId="urn:microsoft.com/office/officeart/2008/layout/VerticalCurvedList"/>
    <dgm:cxn modelId="{F9A888A8-C3C2-4ACD-898F-C4A7E45E2339}" type="presParOf" srcId="{953F7FCD-FED5-4B63-9228-6C0055199B02}" destId="{4E33B09B-4248-4B1C-A399-390EC83A90BE}" srcOrd="3" destOrd="0" presId="urn:microsoft.com/office/officeart/2008/layout/VerticalCurvedList"/>
    <dgm:cxn modelId="{DAA3CA6A-214F-4C4F-A900-3CF953B3F177}" type="presParOf" srcId="{E03B2EA0-7B4C-4C8B-ACB3-CF6C383C47D5}" destId="{67F502CB-E75E-4633-AF9C-C7CC29B4725B}" srcOrd="1" destOrd="0" presId="urn:microsoft.com/office/officeart/2008/layout/VerticalCurvedList"/>
    <dgm:cxn modelId="{52EB778B-4DDC-40BB-9DA9-6F9D0988FAA8}" type="presParOf" srcId="{E03B2EA0-7B4C-4C8B-ACB3-CF6C383C47D5}" destId="{F9A2152F-B569-4022-A5A5-9A6E204D4001}" srcOrd="2" destOrd="0" presId="urn:microsoft.com/office/officeart/2008/layout/VerticalCurvedList"/>
    <dgm:cxn modelId="{0084B750-82EE-439A-A068-B758E4311BF8}" type="presParOf" srcId="{F9A2152F-B569-4022-A5A5-9A6E204D4001}" destId="{2CD9D199-66AE-42AA-8F7F-75C56DBD9D67}" srcOrd="0" destOrd="0" presId="urn:microsoft.com/office/officeart/2008/layout/VerticalCurvedList"/>
    <dgm:cxn modelId="{F8F54689-2785-48FE-AFB5-B6A582CA5DEA}" type="presParOf" srcId="{E03B2EA0-7B4C-4C8B-ACB3-CF6C383C47D5}" destId="{D666CA4C-AD7B-4BC0-BEAA-8371560DDEBB}" srcOrd="3" destOrd="0" presId="urn:microsoft.com/office/officeart/2008/layout/VerticalCurvedList"/>
    <dgm:cxn modelId="{024CB7B2-6DFE-4666-B230-6D0C6B37E74E}" type="presParOf" srcId="{E03B2EA0-7B4C-4C8B-ACB3-CF6C383C47D5}" destId="{7C3342F0-0301-491F-9E85-519F2183048E}" srcOrd="4" destOrd="0" presId="urn:microsoft.com/office/officeart/2008/layout/VerticalCurvedList"/>
    <dgm:cxn modelId="{B6A4E549-801E-418A-862F-38596070352B}" type="presParOf" srcId="{7C3342F0-0301-491F-9E85-519F2183048E}" destId="{6426C1C6-B364-4EE0-B9BB-E84F1A3AD70E}" srcOrd="0" destOrd="0" presId="urn:microsoft.com/office/officeart/2008/layout/VerticalCurvedList"/>
    <dgm:cxn modelId="{5E9F7DCD-900C-41CB-B888-17C93E3FF1A6}" type="presParOf" srcId="{E03B2EA0-7B4C-4C8B-ACB3-CF6C383C47D5}" destId="{BDEE1807-A525-40D0-B809-6F562C94D499}" srcOrd="5" destOrd="0" presId="urn:microsoft.com/office/officeart/2008/layout/VerticalCurvedList"/>
    <dgm:cxn modelId="{7D93D7BF-D091-41D0-9B45-DEEEEA1CEE7D}" type="presParOf" srcId="{E03B2EA0-7B4C-4C8B-ACB3-CF6C383C47D5}" destId="{08439387-191D-4B3A-8117-C20157D1D092}" srcOrd="6" destOrd="0" presId="urn:microsoft.com/office/officeart/2008/layout/VerticalCurvedList"/>
    <dgm:cxn modelId="{8282B5CD-08A8-4FCD-A419-DB8E060F4439}" type="presParOf" srcId="{08439387-191D-4B3A-8117-C20157D1D092}" destId="{34FD6DBC-C362-466A-85CF-13E9B3C93DC0}" srcOrd="0" destOrd="0" presId="urn:microsoft.com/office/officeart/2008/layout/VerticalCurvedList"/>
    <dgm:cxn modelId="{E8A7627D-8960-48E9-884E-B37CB2E9D0A5}" type="presParOf" srcId="{E03B2EA0-7B4C-4C8B-ACB3-CF6C383C47D5}" destId="{EA7F3323-6A44-4DE2-8737-9AC95F76BBA2}" srcOrd="7" destOrd="0" presId="urn:microsoft.com/office/officeart/2008/layout/VerticalCurvedList"/>
    <dgm:cxn modelId="{28B5A3AF-8802-4D72-B618-6E008350E7CF}" type="presParOf" srcId="{E03B2EA0-7B4C-4C8B-ACB3-CF6C383C47D5}" destId="{677FC20F-C84B-4457-880A-80F5ABE6560D}" srcOrd="8" destOrd="0" presId="urn:microsoft.com/office/officeart/2008/layout/VerticalCurvedList"/>
    <dgm:cxn modelId="{7F3A8455-8D36-42F1-860D-48E114EDA69A}" type="presParOf" srcId="{677FC20F-C84B-4457-880A-80F5ABE6560D}" destId="{BCD6BE7D-08D5-4750-A68D-B6A6C22F4CE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D3FD366-2EE8-4864-90F9-064E9F49A8EB}" type="doc">
      <dgm:prSet loTypeId="urn:microsoft.com/office/officeart/2005/8/layout/vProcess5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it-IT"/>
        </a:p>
      </dgm:t>
    </dgm:pt>
    <dgm:pt modelId="{9940F3C3-F008-485D-887B-3911D2CC7BC0}">
      <dgm:prSet/>
      <dgm:spPr/>
      <dgm:t>
        <a:bodyPr/>
        <a:lstStyle/>
        <a:p>
          <a:pPr rtl="0"/>
          <a:r>
            <a:rPr lang="en-GB" dirty="0">
              <a:solidFill>
                <a:schemeClr val="tx1">
                  <a:lumMod val="75000"/>
                  <a:lumOff val="25000"/>
                </a:schemeClr>
              </a:solidFill>
            </a:rPr>
            <a:t>gen 2018/mag 2019</a:t>
          </a:r>
          <a:endParaRPr lang="it-IT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7BF640B7-1142-4311-B872-337A838507E0}" type="parTrans" cxnId="{97F973E3-F97C-48F7-8974-08D9B151B9CD}">
      <dgm:prSet/>
      <dgm:spPr/>
      <dgm:t>
        <a:bodyPr/>
        <a:lstStyle/>
        <a:p>
          <a:endParaRPr lang="it-IT"/>
        </a:p>
      </dgm:t>
    </dgm:pt>
    <dgm:pt modelId="{5D7EF2EF-E563-4612-877A-C16367670754}" type="sibTrans" cxnId="{97F973E3-F97C-48F7-8974-08D9B151B9CD}">
      <dgm:prSet/>
      <dgm:spPr/>
      <dgm:t>
        <a:bodyPr/>
        <a:lstStyle/>
        <a:p>
          <a:endParaRPr lang="it-IT"/>
        </a:p>
      </dgm:t>
    </dgm:pt>
    <dgm:pt modelId="{67F38F63-8CCC-48B7-AEA6-7E85FBFDEAD3}">
      <dgm:prSet/>
      <dgm:spPr/>
      <dgm:t>
        <a:bodyPr/>
        <a:lstStyle/>
        <a:p>
          <a:pPr rtl="0"/>
          <a:r>
            <a:rPr lang="en-GB" dirty="0">
              <a:solidFill>
                <a:schemeClr val="tx1">
                  <a:lumMod val="75000"/>
                  <a:lumOff val="25000"/>
                </a:schemeClr>
              </a:solidFill>
            </a:rPr>
            <a:t>gen/</a:t>
          </a:r>
          <a:r>
            <a:rPr lang="en-GB" dirty="0" err="1">
              <a:solidFill>
                <a:schemeClr val="tx1">
                  <a:lumMod val="75000"/>
                  <a:lumOff val="25000"/>
                </a:schemeClr>
              </a:solidFill>
            </a:rPr>
            <a:t>ott</a:t>
          </a:r>
          <a:r>
            <a:rPr lang="en-GB" dirty="0">
              <a:solidFill>
                <a:schemeClr val="tx1">
                  <a:lumMod val="75000"/>
                  <a:lumOff val="25000"/>
                </a:schemeClr>
              </a:solidFill>
            </a:rPr>
            <a:t> 2019</a:t>
          </a:r>
          <a:endParaRPr lang="it-IT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36EA7218-AA68-4F38-A22D-33F01E3CE5A8}" type="parTrans" cxnId="{B269104E-E723-417F-9459-FCED2DE2B2A5}">
      <dgm:prSet/>
      <dgm:spPr/>
      <dgm:t>
        <a:bodyPr/>
        <a:lstStyle/>
        <a:p>
          <a:endParaRPr lang="it-IT"/>
        </a:p>
      </dgm:t>
    </dgm:pt>
    <dgm:pt modelId="{425D0FBE-F9A3-4BC9-8200-A727B1EE0FF4}" type="sibTrans" cxnId="{B269104E-E723-417F-9459-FCED2DE2B2A5}">
      <dgm:prSet/>
      <dgm:spPr/>
      <dgm:t>
        <a:bodyPr/>
        <a:lstStyle/>
        <a:p>
          <a:endParaRPr lang="it-IT"/>
        </a:p>
      </dgm:t>
    </dgm:pt>
    <dgm:pt modelId="{7AE7F9FB-58BC-4707-A850-F6CF389C761B}">
      <dgm:prSet/>
      <dgm:spPr/>
      <dgm:t>
        <a:bodyPr/>
        <a:lstStyle/>
        <a:p>
          <a:pPr rtl="0"/>
          <a:r>
            <a:rPr lang="en-GB" dirty="0" err="1">
              <a:solidFill>
                <a:schemeClr val="tx1">
                  <a:lumMod val="75000"/>
                  <a:lumOff val="25000"/>
                </a:schemeClr>
              </a:solidFill>
            </a:rPr>
            <a:t>feb</a:t>
          </a:r>
          <a:r>
            <a:rPr lang="en-GB" dirty="0">
              <a:solidFill>
                <a:schemeClr val="tx1">
                  <a:lumMod val="75000"/>
                  <a:lumOff val="25000"/>
                </a:schemeClr>
              </a:solidFill>
            </a:rPr>
            <a:t> 2020</a:t>
          </a:r>
          <a:endParaRPr lang="it-IT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2106AB1B-C206-4425-BE21-C15299318737}" type="parTrans" cxnId="{3AA16624-832A-43B7-8F2B-E7A302911C96}">
      <dgm:prSet/>
      <dgm:spPr/>
      <dgm:t>
        <a:bodyPr/>
        <a:lstStyle/>
        <a:p>
          <a:endParaRPr lang="it-IT"/>
        </a:p>
      </dgm:t>
    </dgm:pt>
    <dgm:pt modelId="{1043E883-F2DA-4BA0-9890-EC7BE664601C}" type="sibTrans" cxnId="{3AA16624-832A-43B7-8F2B-E7A302911C96}">
      <dgm:prSet/>
      <dgm:spPr/>
      <dgm:t>
        <a:bodyPr/>
        <a:lstStyle/>
        <a:p>
          <a:endParaRPr lang="it-IT"/>
        </a:p>
      </dgm:t>
    </dgm:pt>
    <dgm:pt modelId="{ACAC6D89-0305-4C45-A9DA-4AC1CF571B35}">
      <dgm:prSet/>
      <dgm:spPr/>
      <dgm:t>
        <a:bodyPr/>
        <a:lstStyle/>
        <a:p>
          <a:pPr rtl="0"/>
          <a:r>
            <a:rPr lang="en-GB" dirty="0" err="1">
              <a:solidFill>
                <a:schemeClr val="tx1">
                  <a:lumMod val="75000"/>
                  <a:lumOff val="25000"/>
                </a:schemeClr>
              </a:solidFill>
            </a:rPr>
            <a:t>definizione</a:t>
          </a:r>
          <a:r>
            <a:rPr lang="en-GB" dirty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en-GB" dirty="0" err="1">
              <a:solidFill>
                <a:schemeClr val="tx1">
                  <a:lumMod val="75000"/>
                  <a:lumOff val="25000"/>
                </a:schemeClr>
              </a:solidFill>
            </a:rPr>
            <a:t>dell’</a:t>
          </a:r>
          <a:r>
            <a:rPr lang="en-GB" i="1" dirty="0" err="1">
              <a:solidFill>
                <a:schemeClr val="tx1">
                  <a:lumMod val="75000"/>
                  <a:lumOff val="25000"/>
                </a:schemeClr>
              </a:solidFill>
            </a:rPr>
            <a:t>action</a:t>
          </a:r>
          <a:r>
            <a:rPr lang="en-GB" i="1" dirty="0">
              <a:solidFill>
                <a:schemeClr val="tx1">
                  <a:lumMod val="75000"/>
                  <a:lumOff val="25000"/>
                </a:schemeClr>
              </a:solidFill>
            </a:rPr>
            <a:t> plan</a:t>
          </a:r>
          <a:endParaRPr lang="it-IT" i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38760842-BB87-48D4-ADE5-9CB7B2BA657E}" type="parTrans" cxnId="{410EE670-32FC-46B2-8D51-7C7AEBBE2097}">
      <dgm:prSet/>
      <dgm:spPr/>
      <dgm:t>
        <a:bodyPr/>
        <a:lstStyle/>
        <a:p>
          <a:endParaRPr lang="it-IT"/>
        </a:p>
      </dgm:t>
    </dgm:pt>
    <dgm:pt modelId="{8964F919-48B9-4A1C-B6FC-5F0DB9A1FE17}" type="sibTrans" cxnId="{410EE670-32FC-46B2-8D51-7C7AEBBE2097}">
      <dgm:prSet/>
      <dgm:spPr/>
      <dgm:t>
        <a:bodyPr/>
        <a:lstStyle/>
        <a:p>
          <a:endParaRPr lang="it-IT"/>
        </a:p>
      </dgm:t>
    </dgm:pt>
    <dgm:pt modelId="{1F087CB4-28F4-40DE-80A9-385360E9F907}">
      <dgm:prSet/>
      <dgm:spPr/>
      <dgm:t>
        <a:bodyPr/>
        <a:lstStyle/>
        <a:p>
          <a:pPr rtl="0"/>
          <a:r>
            <a:rPr lang="en-GB" dirty="0">
              <a:solidFill>
                <a:schemeClr val="tx1">
                  <a:lumMod val="75000"/>
                  <a:lumOff val="25000"/>
                </a:schemeClr>
              </a:solidFill>
            </a:rPr>
            <a:t> piano </a:t>
          </a:r>
          <a:r>
            <a:rPr lang="en-GB" dirty="0" err="1">
              <a:solidFill>
                <a:schemeClr val="tx1">
                  <a:lumMod val="75000"/>
                  <a:lumOff val="25000"/>
                </a:schemeClr>
              </a:solidFill>
            </a:rPr>
            <a:t>dei</a:t>
          </a:r>
          <a:r>
            <a:rPr lang="en-GB" dirty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en-GB" dirty="0" err="1">
              <a:solidFill>
                <a:schemeClr val="tx1">
                  <a:lumMod val="75000"/>
                  <a:lumOff val="25000"/>
                </a:schemeClr>
              </a:solidFill>
            </a:rPr>
            <a:t>conti</a:t>
          </a:r>
          <a:r>
            <a:rPr lang="en-GB" dirty="0">
              <a:solidFill>
                <a:schemeClr val="tx1">
                  <a:lumMod val="75000"/>
                  <a:lumOff val="25000"/>
                </a:schemeClr>
              </a:solidFill>
            </a:rPr>
            <a:t> per </a:t>
          </a:r>
          <a:r>
            <a:rPr lang="en-GB" dirty="0" err="1">
              <a:solidFill>
                <a:schemeClr val="tx1">
                  <a:lumMod val="75000"/>
                  <a:lumOff val="25000"/>
                </a:schemeClr>
              </a:solidFill>
            </a:rPr>
            <a:t>contabilità</a:t>
          </a:r>
          <a:r>
            <a:rPr lang="en-GB" dirty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en-GB" i="1" dirty="0">
              <a:solidFill>
                <a:schemeClr val="tx1">
                  <a:lumMod val="75000"/>
                  <a:lumOff val="25000"/>
                </a:schemeClr>
              </a:solidFill>
            </a:rPr>
            <a:t>accrual</a:t>
          </a:r>
          <a:endParaRPr lang="it-IT" i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B53FEACB-DC5F-40B9-BC3F-45BE0E694BFE}" type="parTrans" cxnId="{2558DD73-C3E4-4510-89F5-29CCEAEC27B0}">
      <dgm:prSet/>
      <dgm:spPr/>
      <dgm:t>
        <a:bodyPr/>
        <a:lstStyle/>
        <a:p>
          <a:endParaRPr lang="it-IT"/>
        </a:p>
      </dgm:t>
    </dgm:pt>
    <dgm:pt modelId="{8F33DA3D-80CA-41D3-82A1-DD6A953EB0F6}" type="sibTrans" cxnId="{2558DD73-C3E4-4510-89F5-29CCEAEC27B0}">
      <dgm:prSet/>
      <dgm:spPr/>
      <dgm:t>
        <a:bodyPr/>
        <a:lstStyle/>
        <a:p>
          <a:endParaRPr lang="it-IT"/>
        </a:p>
      </dgm:t>
    </dgm:pt>
    <dgm:pt modelId="{7A6FE24A-05C7-4648-8628-EE9534248790}">
      <dgm:prSet/>
      <dgm:spPr/>
      <dgm:t>
        <a:bodyPr/>
        <a:lstStyle/>
        <a:p>
          <a:pPr rtl="0"/>
          <a:r>
            <a:rPr lang="en-GB" dirty="0" err="1">
              <a:solidFill>
                <a:schemeClr val="tx1">
                  <a:lumMod val="75000"/>
                  <a:lumOff val="25000"/>
                </a:schemeClr>
              </a:solidFill>
            </a:rPr>
            <a:t>implementazione</a:t>
          </a:r>
          <a:r>
            <a:rPr lang="en-GB" dirty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en-GB" dirty="0" err="1">
              <a:solidFill>
                <a:schemeClr val="tx1">
                  <a:lumMod val="75000"/>
                  <a:lumOff val="25000"/>
                </a:schemeClr>
              </a:solidFill>
            </a:rPr>
            <a:t>dei</a:t>
          </a:r>
          <a:r>
            <a:rPr lang="en-GB" dirty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en-GB" dirty="0" err="1">
              <a:solidFill>
                <a:schemeClr val="tx1">
                  <a:lumMod val="75000"/>
                  <a:lumOff val="25000"/>
                </a:schemeClr>
              </a:solidFill>
            </a:rPr>
            <a:t>nuovi</a:t>
          </a:r>
          <a:r>
            <a:rPr lang="en-GB" dirty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en-GB" dirty="0" err="1">
              <a:solidFill>
                <a:schemeClr val="tx1">
                  <a:lumMod val="75000"/>
                  <a:lumOff val="25000"/>
                </a:schemeClr>
              </a:solidFill>
            </a:rPr>
            <a:t>principi</a:t>
          </a:r>
          <a:endParaRPr lang="it-IT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9325A0A8-C649-42F5-B0EF-CD5A1AD621FC}" type="parTrans" cxnId="{BD0D36A4-2156-4AEE-9096-2F30D952D5E7}">
      <dgm:prSet/>
      <dgm:spPr/>
      <dgm:t>
        <a:bodyPr/>
        <a:lstStyle/>
        <a:p>
          <a:endParaRPr lang="it-IT"/>
        </a:p>
      </dgm:t>
    </dgm:pt>
    <dgm:pt modelId="{B73F67C7-38A0-49E2-A3D1-D32A1F0395AE}" type="sibTrans" cxnId="{BD0D36A4-2156-4AEE-9096-2F30D952D5E7}">
      <dgm:prSet/>
      <dgm:spPr/>
      <dgm:t>
        <a:bodyPr/>
        <a:lstStyle/>
        <a:p>
          <a:endParaRPr lang="it-IT"/>
        </a:p>
      </dgm:t>
    </dgm:pt>
    <dgm:pt modelId="{E47145F5-DE94-4D85-8448-6480FE4768F9}" type="pres">
      <dgm:prSet presAssocID="{AD3FD366-2EE8-4864-90F9-064E9F49A8EB}" presName="outerComposite" presStyleCnt="0">
        <dgm:presLayoutVars>
          <dgm:chMax val="5"/>
          <dgm:dir/>
          <dgm:resizeHandles val="exact"/>
        </dgm:presLayoutVars>
      </dgm:prSet>
      <dgm:spPr/>
    </dgm:pt>
    <dgm:pt modelId="{73F0DEA8-D065-4DA9-941C-7069C0BF729D}" type="pres">
      <dgm:prSet presAssocID="{AD3FD366-2EE8-4864-90F9-064E9F49A8EB}" presName="dummyMaxCanvas" presStyleCnt="0">
        <dgm:presLayoutVars/>
      </dgm:prSet>
      <dgm:spPr/>
    </dgm:pt>
    <dgm:pt modelId="{0AAD1151-1F6C-44CD-B825-55FD58AE0E28}" type="pres">
      <dgm:prSet presAssocID="{AD3FD366-2EE8-4864-90F9-064E9F49A8EB}" presName="ThreeNodes_1" presStyleLbl="node1" presStyleIdx="0" presStyleCnt="3">
        <dgm:presLayoutVars>
          <dgm:bulletEnabled val="1"/>
        </dgm:presLayoutVars>
      </dgm:prSet>
      <dgm:spPr/>
    </dgm:pt>
    <dgm:pt modelId="{4822FDE6-3602-49DE-A25D-D7013393D79E}" type="pres">
      <dgm:prSet presAssocID="{AD3FD366-2EE8-4864-90F9-064E9F49A8EB}" presName="ThreeNodes_2" presStyleLbl="node1" presStyleIdx="1" presStyleCnt="3">
        <dgm:presLayoutVars>
          <dgm:bulletEnabled val="1"/>
        </dgm:presLayoutVars>
      </dgm:prSet>
      <dgm:spPr/>
    </dgm:pt>
    <dgm:pt modelId="{5D5D8DBA-FC47-46E5-A0D8-1A81B63CB716}" type="pres">
      <dgm:prSet presAssocID="{AD3FD366-2EE8-4864-90F9-064E9F49A8EB}" presName="ThreeNodes_3" presStyleLbl="node1" presStyleIdx="2" presStyleCnt="3">
        <dgm:presLayoutVars>
          <dgm:bulletEnabled val="1"/>
        </dgm:presLayoutVars>
      </dgm:prSet>
      <dgm:spPr/>
    </dgm:pt>
    <dgm:pt modelId="{892EBE69-622A-43E9-8BA8-5024D8BAF19E}" type="pres">
      <dgm:prSet presAssocID="{AD3FD366-2EE8-4864-90F9-064E9F49A8EB}" presName="ThreeConn_1-2" presStyleLbl="fgAccFollowNode1" presStyleIdx="0" presStyleCnt="2">
        <dgm:presLayoutVars>
          <dgm:bulletEnabled val="1"/>
        </dgm:presLayoutVars>
      </dgm:prSet>
      <dgm:spPr/>
    </dgm:pt>
    <dgm:pt modelId="{4C06C754-8FCA-4E58-9AAD-ECFC3D8254E2}" type="pres">
      <dgm:prSet presAssocID="{AD3FD366-2EE8-4864-90F9-064E9F49A8EB}" presName="ThreeConn_2-3" presStyleLbl="fgAccFollowNode1" presStyleIdx="1" presStyleCnt="2">
        <dgm:presLayoutVars>
          <dgm:bulletEnabled val="1"/>
        </dgm:presLayoutVars>
      </dgm:prSet>
      <dgm:spPr/>
    </dgm:pt>
    <dgm:pt modelId="{563B12F7-1D21-460A-8A48-42394EBA1550}" type="pres">
      <dgm:prSet presAssocID="{AD3FD366-2EE8-4864-90F9-064E9F49A8EB}" presName="ThreeNodes_1_text" presStyleLbl="node1" presStyleIdx="2" presStyleCnt="3">
        <dgm:presLayoutVars>
          <dgm:bulletEnabled val="1"/>
        </dgm:presLayoutVars>
      </dgm:prSet>
      <dgm:spPr/>
    </dgm:pt>
    <dgm:pt modelId="{CE40CAAE-E32B-42AB-934F-2F4C8E5E146D}" type="pres">
      <dgm:prSet presAssocID="{AD3FD366-2EE8-4864-90F9-064E9F49A8EB}" presName="ThreeNodes_2_text" presStyleLbl="node1" presStyleIdx="2" presStyleCnt="3">
        <dgm:presLayoutVars>
          <dgm:bulletEnabled val="1"/>
        </dgm:presLayoutVars>
      </dgm:prSet>
      <dgm:spPr/>
    </dgm:pt>
    <dgm:pt modelId="{33B57EEB-2428-4186-AA95-416AB69379D8}" type="pres">
      <dgm:prSet presAssocID="{AD3FD366-2EE8-4864-90F9-064E9F49A8EB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DB0DB04-DF33-447F-814A-A55CFDEC02E3}" type="presOf" srcId="{1F087CB4-28F4-40DE-80A9-385360E9F907}" destId="{4822FDE6-3602-49DE-A25D-D7013393D79E}" srcOrd="0" destOrd="1" presId="urn:microsoft.com/office/officeart/2005/8/layout/vProcess5"/>
    <dgm:cxn modelId="{7421B305-2C85-48C2-9CE1-0BF2DDFF7217}" type="presOf" srcId="{1F087CB4-28F4-40DE-80A9-385360E9F907}" destId="{CE40CAAE-E32B-42AB-934F-2F4C8E5E146D}" srcOrd="1" destOrd="1" presId="urn:microsoft.com/office/officeart/2005/8/layout/vProcess5"/>
    <dgm:cxn modelId="{3AA16624-832A-43B7-8F2B-E7A302911C96}" srcId="{AD3FD366-2EE8-4864-90F9-064E9F49A8EB}" destId="{7AE7F9FB-58BC-4707-A850-F6CF389C761B}" srcOrd="2" destOrd="0" parTransId="{2106AB1B-C206-4425-BE21-C15299318737}" sibTransId="{1043E883-F2DA-4BA0-9890-EC7BE664601C}"/>
    <dgm:cxn modelId="{09742934-46F9-4048-844B-0F5A83690F24}" type="presOf" srcId="{7A6FE24A-05C7-4648-8628-EE9534248790}" destId="{33B57EEB-2428-4186-AA95-416AB69379D8}" srcOrd="1" destOrd="1" presId="urn:microsoft.com/office/officeart/2005/8/layout/vProcess5"/>
    <dgm:cxn modelId="{D70B103B-7085-4FE5-8A87-92314C149B46}" type="presOf" srcId="{9940F3C3-F008-485D-887B-3911D2CC7BC0}" destId="{563B12F7-1D21-460A-8A48-42394EBA1550}" srcOrd="1" destOrd="0" presId="urn:microsoft.com/office/officeart/2005/8/layout/vProcess5"/>
    <dgm:cxn modelId="{512F5A61-0B7C-4DC7-8AF5-73477C4B21F0}" type="presOf" srcId="{ACAC6D89-0305-4C45-A9DA-4AC1CF571B35}" destId="{563B12F7-1D21-460A-8A48-42394EBA1550}" srcOrd="1" destOrd="1" presId="urn:microsoft.com/office/officeart/2005/8/layout/vProcess5"/>
    <dgm:cxn modelId="{0A6DCE44-4F17-44D3-B5BF-FE86332E9356}" type="presOf" srcId="{7AE7F9FB-58BC-4707-A850-F6CF389C761B}" destId="{33B57EEB-2428-4186-AA95-416AB69379D8}" srcOrd="1" destOrd="0" presId="urn:microsoft.com/office/officeart/2005/8/layout/vProcess5"/>
    <dgm:cxn modelId="{3ED9854D-C81B-44AC-9A5A-F34D0CD957DA}" type="presOf" srcId="{9940F3C3-F008-485D-887B-3911D2CC7BC0}" destId="{0AAD1151-1F6C-44CD-B825-55FD58AE0E28}" srcOrd="0" destOrd="0" presId="urn:microsoft.com/office/officeart/2005/8/layout/vProcess5"/>
    <dgm:cxn modelId="{B269104E-E723-417F-9459-FCED2DE2B2A5}" srcId="{AD3FD366-2EE8-4864-90F9-064E9F49A8EB}" destId="{67F38F63-8CCC-48B7-AEA6-7E85FBFDEAD3}" srcOrd="1" destOrd="0" parTransId="{36EA7218-AA68-4F38-A22D-33F01E3CE5A8}" sibTransId="{425D0FBE-F9A3-4BC9-8200-A727B1EE0FF4}"/>
    <dgm:cxn modelId="{410EE670-32FC-46B2-8D51-7C7AEBBE2097}" srcId="{9940F3C3-F008-485D-887B-3911D2CC7BC0}" destId="{ACAC6D89-0305-4C45-A9DA-4AC1CF571B35}" srcOrd="0" destOrd="0" parTransId="{38760842-BB87-48D4-ADE5-9CB7B2BA657E}" sibTransId="{8964F919-48B9-4A1C-B6FC-5F0DB9A1FE17}"/>
    <dgm:cxn modelId="{2558DD73-C3E4-4510-89F5-29CCEAEC27B0}" srcId="{67F38F63-8CCC-48B7-AEA6-7E85FBFDEAD3}" destId="{1F087CB4-28F4-40DE-80A9-385360E9F907}" srcOrd="0" destOrd="0" parTransId="{B53FEACB-DC5F-40B9-BC3F-45BE0E694BFE}" sibTransId="{8F33DA3D-80CA-41D3-82A1-DD6A953EB0F6}"/>
    <dgm:cxn modelId="{EE28FB7D-4470-4188-ADF3-DCA866139B0B}" type="presOf" srcId="{5D7EF2EF-E563-4612-877A-C16367670754}" destId="{892EBE69-622A-43E9-8BA8-5024D8BAF19E}" srcOrd="0" destOrd="0" presId="urn:microsoft.com/office/officeart/2005/8/layout/vProcess5"/>
    <dgm:cxn modelId="{D3182D7F-163D-4688-B764-BC9E2BA87754}" type="presOf" srcId="{67F38F63-8CCC-48B7-AEA6-7E85FBFDEAD3}" destId="{4822FDE6-3602-49DE-A25D-D7013393D79E}" srcOrd="0" destOrd="0" presId="urn:microsoft.com/office/officeart/2005/8/layout/vProcess5"/>
    <dgm:cxn modelId="{B3562B80-941B-41AC-84BE-5ADAC658AFDE}" type="presOf" srcId="{ACAC6D89-0305-4C45-A9DA-4AC1CF571B35}" destId="{0AAD1151-1F6C-44CD-B825-55FD58AE0E28}" srcOrd="0" destOrd="1" presId="urn:microsoft.com/office/officeart/2005/8/layout/vProcess5"/>
    <dgm:cxn modelId="{C657D983-8B78-4C1C-8462-2203EE6C4DB3}" type="presOf" srcId="{7AE7F9FB-58BC-4707-A850-F6CF389C761B}" destId="{5D5D8DBA-FC47-46E5-A0D8-1A81B63CB716}" srcOrd="0" destOrd="0" presId="urn:microsoft.com/office/officeart/2005/8/layout/vProcess5"/>
    <dgm:cxn modelId="{095D2E90-D70A-467D-A75F-94B514C5ACA3}" type="presOf" srcId="{425D0FBE-F9A3-4BC9-8200-A727B1EE0FF4}" destId="{4C06C754-8FCA-4E58-9AAD-ECFC3D8254E2}" srcOrd="0" destOrd="0" presId="urn:microsoft.com/office/officeart/2005/8/layout/vProcess5"/>
    <dgm:cxn modelId="{BD0D36A4-2156-4AEE-9096-2F30D952D5E7}" srcId="{7AE7F9FB-58BC-4707-A850-F6CF389C761B}" destId="{7A6FE24A-05C7-4648-8628-EE9534248790}" srcOrd="0" destOrd="0" parTransId="{9325A0A8-C649-42F5-B0EF-CD5A1AD621FC}" sibTransId="{B73F67C7-38A0-49E2-A3D1-D32A1F0395AE}"/>
    <dgm:cxn modelId="{301F74CA-7714-491E-9CCE-CFA480E4A79A}" type="presOf" srcId="{67F38F63-8CCC-48B7-AEA6-7E85FBFDEAD3}" destId="{CE40CAAE-E32B-42AB-934F-2F4C8E5E146D}" srcOrd="1" destOrd="0" presId="urn:microsoft.com/office/officeart/2005/8/layout/vProcess5"/>
    <dgm:cxn modelId="{BC3CF9CA-1A82-4008-AAFE-14B1E792BB7E}" type="presOf" srcId="{7A6FE24A-05C7-4648-8628-EE9534248790}" destId="{5D5D8DBA-FC47-46E5-A0D8-1A81B63CB716}" srcOrd="0" destOrd="1" presId="urn:microsoft.com/office/officeart/2005/8/layout/vProcess5"/>
    <dgm:cxn modelId="{48E3F9CA-B93C-4601-AAAA-DD2A20C7A3C1}" type="presOf" srcId="{AD3FD366-2EE8-4864-90F9-064E9F49A8EB}" destId="{E47145F5-DE94-4D85-8448-6480FE4768F9}" srcOrd="0" destOrd="0" presId="urn:microsoft.com/office/officeart/2005/8/layout/vProcess5"/>
    <dgm:cxn modelId="{97F973E3-F97C-48F7-8974-08D9B151B9CD}" srcId="{AD3FD366-2EE8-4864-90F9-064E9F49A8EB}" destId="{9940F3C3-F008-485D-887B-3911D2CC7BC0}" srcOrd="0" destOrd="0" parTransId="{7BF640B7-1142-4311-B872-337A838507E0}" sibTransId="{5D7EF2EF-E563-4612-877A-C16367670754}"/>
    <dgm:cxn modelId="{6DF2187A-5EF6-4063-851A-7811F7CA0F88}" type="presParOf" srcId="{E47145F5-DE94-4D85-8448-6480FE4768F9}" destId="{73F0DEA8-D065-4DA9-941C-7069C0BF729D}" srcOrd="0" destOrd="0" presId="urn:microsoft.com/office/officeart/2005/8/layout/vProcess5"/>
    <dgm:cxn modelId="{7019F96B-3E0E-42FC-895E-0038AA5577DE}" type="presParOf" srcId="{E47145F5-DE94-4D85-8448-6480FE4768F9}" destId="{0AAD1151-1F6C-44CD-B825-55FD58AE0E28}" srcOrd="1" destOrd="0" presId="urn:microsoft.com/office/officeart/2005/8/layout/vProcess5"/>
    <dgm:cxn modelId="{4F8AFBF3-6C96-4B4A-B373-4C0DBFB5022D}" type="presParOf" srcId="{E47145F5-DE94-4D85-8448-6480FE4768F9}" destId="{4822FDE6-3602-49DE-A25D-D7013393D79E}" srcOrd="2" destOrd="0" presId="urn:microsoft.com/office/officeart/2005/8/layout/vProcess5"/>
    <dgm:cxn modelId="{0C38F7D4-9345-42C1-80AF-EE0E1E50DBA7}" type="presParOf" srcId="{E47145F5-DE94-4D85-8448-6480FE4768F9}" destId="{5D5D8DBA-FC47-46E5-A0D8-1A81B63CB716}" srcOrd="3" destOrd="0" presId="urn:microsoft.com/office/officeart/2005/8/layout/vProcess5"/>
    <dgm:cxn modelId="{D38D13EA-E114-4D65-8DFE-73910DA55581}" type="presParOf" srcId="{E47145F5-DE94-4D85-8448-6480FE4768F9}" destId="{892EBE69-622A-43E9-8BA8-5024D8BAF19E}" srcOrd="4" destOrd="0" presId="urn:microsoft.com/office/officeart/2005/8/layout/vProcess5"/>
    <dgm:cxn modelId="{DD669CF6-79AC-471E-BB99-FE1AF408CE9D}" type="presParOf" srcId="{E47145F5-DE94-4D85-8448-6480FE4768F9}" destId="{4C06C754-8FCA-4E58-9AAD-ECFC3D8254E2}" srcOrd="5" destOrd="0" presId="urn:microsoft.com/office/officeart/2005/8/layout/vProcess5"/>
    <dgm:cxn modelId="{69DED184-62B4-44E0-B872-D063BEC0228A}" type="presParOf" srcId="{E47145F5-DE94-4D85-8448-6480FE4768F9}" destId="{563B12F7-1D21-460A-8A48-42394EBA1550}" srcOrd="6" destOrd="0" presId="urn:microsoft.com/office/officeart/2005/8/layout/vProcess5"/>
    <dgm:cxn modelId="{BADD0160-4D89-44AF-9175-B4DF70718C69}" type="presParOf" srcId="{E47145F5-DE94-4D85-8448-6480FE4768F9}" destId="{CE40CAAE-E32B-42AB-934F-2F4C8E5E146D}" srcOrd="7" destOrd="0" presId="urn:microsoft.com/office/officeart/2005/8/layout/vProcess5"/>
    <dgm:cxn modelId="{67386C6E-5C9C-4528-B15E-3E34CEFD3DC8}" type="presParOf" srcId="{E47145F5-DE94-4D85-8448-6480FE4768F9}" destId="{33B57EEB-2428-4186-AA95-416AB69379D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8D1FE39-986F-4096-BF50-FF285437BF27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it-IT"/>
        </a:p>
      </dgm:t>
    </dgm:pt>
    <dgm:pt modelId="{AEED34A2-154C-4950-87A2-58DE322FB455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pPr rtl="0"/>
          <a:r>
            <a:rPr lang="it-IT" sz="2000" b="0" dirty="0"/>
            <a:t>Modello di </a:t>
          </a:r>
          <a:r>
            <a:rPr lang="it-IT" sz="2000" b="0" i="1" dirty="0" err="1"/>
            <a:t>governance</a:t>
          </a:r>
          <a:r>
            <a:rPr lang="it-IT" sz="2000" b="0" dirty="0"/>
            <a:t> [completato];</a:t>
          </a:r>
        </a:p>
      </dgm:t>
    </dgm:pt>
    <dgm:pt modelId="{B57B0C5A-611A-4F02-968F-19A07A11CD73}" type="parTrans" cxnId="{E6BFF003-092A-432A-A930-08C2A7BA656F}">
      <dgm:prSet/>
      <dgm:spPr/>
      <dgm:t>
        <a:bodyPr/>
        <a:lstStyle/>
        <a:p>
          <a:endParaRPr lang="it-IT" sz="2800" b="0"/>
        </a:p>
      </dgm:t>
    </dgm:pt>
    <dgm:pt modelId="{E6DDBD09-EE33-46A0-A204-9C635CCBBB1A}" type="sibTrans" cxnId="{E6BFF003-092A-432A-A930-08C2A7BA656F}">
      <dgm:prSet/>
      <dgm:spPr/>
      <dgm:t>
        <a:bodyPr/>
        <a:lstStyle/>
        <a:p>
          <a:endParaRPr lang="it-IT" sz="2800" b="0"/>
        </a:p>
      </dgm:t>
    </dgm:pt>
    <dgm:pt modelId="{904E8BF2-52F3-4F5B-B5B9-1D2AC4973E34}">
      <dgm:prSet custT="1"/>
      <dgm:spPr/>
      <dgm:t>
        <a:bodyPr/>
        <a:lstStyle/>
        <a:p>
          <a:pPr rtl="0"/>
          <a:r>
            <a:rPr lang="it-IT" sz="2000" b="0" i="1" dirty="0" err="1"/>
            <a:t>Conceptual</a:t>
          </a:r>
          <a:r>
            <a:rPr lang="it-IT" sz="2000" b="0" i="1" dirty="0"/>
            <a:t> </a:t>
          </a:r>
          <a:r>
            <a:rPr lang="it-IT" sz="2000" b="0" i="1" dirty="0" err="1"/>
            <a:t>framework</a:t>
          </a:r>
          <a:r>
            <a:rPr lang="it-IT" sz="2000" b="0" i="1" dirty="0"/>
            <a:t> </a:t>
          </a:r>
          <a:r>
            <a:rPr lang="it-IT" sz="2000" b="0" dirty="0"/>
            <a:t>PA italiane; </a:t>
          </a:r>
        </a:p>
      </dgm:t>
    </dgm:pt>
    <dgm:pt modelId="{3F4D5A23-1F7E-48F0-AD1D-8421F735A227}" type="parTrans" cxnId="{40E36740-1C86-4FA5-AB07-570011F74944}">
      <dgm:prSet/>
      <dgm:spPr/>
      <dgm:t>
        <a:bodyPr/>
        <a:lstStyle/>
        <a:p>
          <a:endParaRPr lang="it-IT" sz="2800" b="0"/>
        </a:p>
      </dgm:t>
    </dgm:pt>
    <dgm:pt modelId="{DB8B7DA4-58AC-48F7-8200-5581D37FB0C2}" type="sibTrans" cxnId="{40E36740-1C86-4FA5-AB07-570011F74944}">
      <dgm:prSet/>
      <dgm:spPr/>
      <dgm:t>
        <a:bodyPr/>
        <a:lstStyle/>
        <a:p>
          <a:endParaRPr lang="it-IT" sz="2800" b="0"/>
        </a:p>
      </dgm:t>
    </dgm:pt>
    <dgm:pt modelId="{7EB44DC0-7E01-43E1-B1B3-CFF5898EE727}">
      <dgm:prSet custT="1"/>
      <dgm:spPr/>
      <dgm:t>
        <a:bodyPr/>
        <a:lstStyle/>
        <a:p>
          <a:pPr rtl="0"/>
          <a:r>
            <a:rPr lang="it-IT" sz="2000" b="0" i="1" dirty="0"/>
            <a:t>Accounting </a:t>
          </a:r>
          <a:r>
            <a:rPr lang="it-IT" sz="2000" b="0" i="1" dirty="0" err="1"/>
            <a:t>standards</a:t>
          </a:r>
          <a:r>
            <a:rPr lang="it-IT" sz="2000" b="0" i="1" dirty="0"/>
            <a:t> </a:t>
          </a:r>
          <a:r>
            <a:rPr lang="it-IT" sz="2000" b="0" dirty="0"/>
            <a:t>– adattamento al contesto italiano</a:t>
          </a:r>
        </a:p>
      </dgm:t>
    </dgm:pt>
    <dgm:pt modelId="{7D5FAF53-5C66-4CF4-8BBB-5718D6D4F5AD}" type="parTrans" cxnId="{320C2058-E7D1-45FF-A62B-51E2E7D8F174}">
      <dgm:prSet/>
      <dgm:spPr/>
      <dgm:t>
        <a:bodyPr/>
        <a:lstStyle/>
        <a:p>
          <a:endParaRPr lang="it-IT" sz="2800" b="0"/>
        </a:p>
      </dgm:t>
    </dgm:pt>
    <dgm:pt modelId="{91935E07-A65E-4632-A3FE-D61DAED3D5A9}" type="sibTrans" cxnId="{320C2058-E7D1-45FF-A62B-51E2E7D8F174}">
      <dgm:prSet/>
      <dgm:spPr/>
      <dgm:t>
        <a:bodyPr/>
        <a:lstStyle/>
        <a:p>
          <a:endParaRPr lang="it-IT" sz="2800" b="0"/>
        </a:p>
      </dgm:t>
    </dgm:pt>
    <dgm:pt modelId="{A69F0ECD-1D4F-4E64-8728-DB60ACB9036B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pPr rtl="0"/>
          <a:r>
            <a:rPr lang="it-IT" sz="2000" b="0" dirty="0"/>
            <a:t>Piano dei conti unico [completato];</a:t>
          </a:r>
        </a:p>
      </dgm:t>
    </dgm:pt>
    <dgm:pt modelId="{98F0A961-194C-472E-A5DC-60B1A50F27EF}" type="parTrans" cxnId="{C25EFB0D-8AAC-4E66-842D-8C7DFB0B0B70}">
      <dgm:prSet/>
      <dgm:spPr/>
      <dgm:t>
        <a:bodyPr/>
        <a:lstStyle/>
        <a:p>
          <a:endParaRPr lang="it-IT" sz="2800" b="0"/>
        </a:p>
      </dgm:t>
    </dgm:pt>
    <dgm:pt modelId="{F66EEB11-02B3-4855-AA4E-F0663BFC9581}" type="sibTrans" cxnId="{C25EFB0D-8AAC-4E66-842D-8C7DFB0B0B70}">
      <dgm:prSet/>
      <dgm:spPr/>
      <dgm:t>
        <a:bodyPr/>
        <a:lstStyle/>
        <a:p>
          <a:endParaRPr lang="it-IT" sz="2800" b="0"/>
        </a:p>
      </dgm:t>
    </dgm:pt>
    <dgm:pt modelId="{5F5DD3BB-95CC-46AE-8A73-5AE09ACF9CCF}">
      <dgm:prSet custT="1"/>
      <dgm:spPr/>
      <dgm:t>
        <a:bodyPr/>
        <a:lstStyle/>
        <a:p>
          <a:pPr rtl="0"/>
          <a:r>
            <a:rPr lang="it-IT" sz="2000" b="0" dirty="0"/>
            <a:t>Adozione di infrastruttura informatica di supporto (</a:t>
          </a:r>
          <a:r>
            <a:rPr lang="it-IT" sz="2000" b="0" dirty="0" err="1"/>
            <a:t>Init</a:t>
          </a:r>
          <a:r>
            <a:rPr lang="it-IT" sz="2000" b="0" dirty="0"/>
            <a:t>);</a:t>
          </a:r>
        </a:p>
      </dgm:t>
    </dgm:pt>
    <dgm:pt modelId="{D92FBB43-FD4D-40F1-B70C-2277C8D6B246}" type="parTrans" cxnId="{1AFEF7D7-5004-408E-893F-B620D5F38EF8}">
      <dgm:prSet/>
      <dgm:spPr/>
      <dgm:t>
        <a:bodyPr/>
        <a:lstStyle/>
        <a:p>
          <a:endParaRPr lang="it-IT" sz="2800" b="0"/>
        </a:p>
      </dgm:t>
    </dgm:pt>
    <dgm:pt modelId="{6E69C196-EA58-44DA-AC46-446E27BC67B8}" type="sibTrans" cxnId="{1AFEF7D7-5004-408E-893F-B620D5F38EF8}">
      <dgm:prSet/>
      <dgm:spPr/>
      <dgm:t>
        <a:bodyPr/>
        <a:lstStyle/>
        <a:p>
          <a:endParaRPr lang="it-IT" sz="2800" b="0"/>
        </a:p>
      </dgm:t>
    </dgm:pt>
    <dgm:pt modelId="{9973D70A-7282-46D0-926E-D216DA1ED3C0}">
      <dgm:prSet custT="1"/>
      <dgm:spPr/>
      <dgm:t>
        <a:bodyPr/>
        <a:lstStyle/>
        <a:p>
          <a:pPr rtl="0"/>
          <a:r>
            <a:rPr lang="it-IT" sz="2000" b="0" dirty="0"/>
            <a:t>Formazione delle risorse umane; </a:t>
          </a:r>
        </a:p>
      </dgm:t>
    </dgm:pt>
    <dgm:pt modelId="{F3DAC150-8BF2-47FF-9CD0-4861D1BD86BF}" type="parTrans" cxnId="{53BB7124-0B9D-476C-AFEB-4C447CCDA6A1}">
      <dgm:prSet/>
      <dgm:spPr/>
      <dgm:t>
        <a:bodyPr/>
        <a:lstStyle/>
        <a:p>
          <a:endParaRPr lang="it-IT" sz="2800" b="0"/>
        </a:p>
      </dgm:t>
    </dgm:pt>
    <dgm:pt modelId="{B641E35F-3B58-44AE-8383-7CD0C9CCC96A}" type="sibTrans" cxnId="{53BB7124-0B9D-476C-AFEB-4C447CCDA6A1}">
      <dgm:prSet/>
      <dgm:spPr/>
      <dgm:t>
        <a:bodyPr/>
        <a:lstStyle/>
        <a:p>
          <a:endParaRPr lang="it-IT" sz="2800" b="0"/>
        </a:p>
      </dgm:t>
    </dgm:pt>
    <dgm:pt modelId="{03D40EDB-70FF-4AB9-BC28-CED26A747DCC}">
      <dgm:prSet custT="1"/>
      <dgm:spPr/>
      <dgm:t>
        <a:bodyPr/>
        <a:lstStyle/>
        <a:p>
          <a:pPr rtl="0"/>
          <a:r>
            <a:rPr lang="it-IT" sz="2000" b="0" dirty="0"/>
            <a:t>Attività di supporto (es. schemi e tempistiche bilanci armonizzate);</a:t>
          </a:r>
        </a:p>
      </dgm:t>
    </dgm:pt>
    <dgm:pt modelId="{F5577ABF-9D4E-41F6-86A0-5B388B18BE4E}" type="parTrans" cxnId="{A066BFCE-0FBD-43F4-A5EA-7A4A62500B29}">
      <dgm:prSet/>
      <dgm:spPr/>
      <dgm:t>
        <a:bodyPr/>
        <a:lstStyle/>
        <a:p>
          <a:endParaRPr lang="it-IT" sz="2800" b="0"/>
        </a:p>
      </dgm:t>
    </dgm:pt>
    <dgm:pt modelId="{A1C9D5DF-5943-4D89-9AB7-191743F24EC6}" type="sibTrans" cxnId="{A066BFCE-0FBD-43F4-A5EA-7A4A62500B29}">
      <dgm:prSet/>
      <dgm:spPr/>
      <dgm:t>
        <a:bodyPr/>
        <a:lstStyle/>
        <a:p>
          <a:endParaRPr lang="it-IT" sz="2800" b="0"/>
        </a:p>
      </dgm:t>
    </dgm:pt>
    <dgm:pt modelId="{3597B73E-063F-4C66-B414-49C3BF6B05E1}">
      <dgm:prSet/>
      <dgm:spPr/>
      <dgm:t>
        <a:bodyPr/>
        <a:lstStyle/>
        <a:p>
          <a:endParaRPr lang="it-IT"/>
        </a:p>
      </dgm:t>
    </dgm:pt>
    <dgm:pt modelId="{2EBD8580-4421-48B0-9891-8129F3F16318}" type="parTrans" cxnId="{7A4578FE-F5A0-4E32-9E22-F71743827C98}">
      <dgm:prSet/>
      <dgm:spPr/>
      <dgm:t>
        <a:bodyPr/>
        <a:lstStyle/>
        <a:p>
          <a:endParaRPr lang="it-IT" sz="2800" b="0"/>
        </a:p>
      </dgm:t>
    </dgm:pt>
    <dgm:pt modelId="{EE032C70-4BBB-40CB-B708-CB3C017F882C}" type="sibTrans" cxnId="{7A4578FE-F5A0-4E32-9E22-F71743827C98}">
      <dgm:prSet/>
      <dgm:spPr/>
      <dgm:t>
        <a:bodyPr/>
        <a:lstStyle/>
        <a:p>
          <a:endParaRPr lang="it-IT" sz="2800" b="0"/>
        </a:p>
      </dgm:t>
    </dgm:pt>
    <dgm:pt modelId="{5C8B9FF9-8374-4AFE-B254-DD84447339DD}" type="pres">
      <dgm:prSet presAssocID="{88D1FE39-986F-4096-BF50-FF285437BF27}" presName="Name0" presStyleCnt="0">
        <dgm:presLayoutVars>
          <dgm:chMax val="7"/>
          <dgm:chPref val="7"/>
          <dgm:dir/>
        </dgm:presLayoutVars>
      </dgm:prSet>
      <dgm:spPr/>
    </dgm:pt>
    <dgm:pt modelId="{D0A49AAC-063D-4041-8086-B98593109190}" type="pres">
      <dgm:prSet presAssocID="{88D1FE39-986F-4096-BF50-FF285437BF27}" presName="Name1" presStyleCnt="0"/>
      <dgm:spPr/>
    </dgm:pt>
    <dgm:pt modelId="{A236636C-6D11-4620-9972-DDDBA511CA99}" type="pres">
      <dgm:prSet presAssocID="{88D1FE39-986F-4096-BF50-FF285437BF27}" presName="cycle" presStyleCnt="0"/>
      <dgm:spPr/>
    </dgm:pt>
    <dgm:pt modelId="{58C1B19D-1588-429A-8C93-AD9F4C64642F}" type="pres">
      <dgm:prSet presAssocID="{88D1FE39-986F-4096-BF50-FF285437BF27}" presName="srcNode" presStyleLbl="node1" presStyleIdx="0" presStyleCnt="7"/>
      <dgm:spPr/>
    </dgm:pt>
    <dgm:pt modelId="{AECD3F14-B201-44FC-AF47-C4F27A4BB205}" type="pres">
      <dgm:prSet presAssocID="{88D1FE39-986F-4096-BF50-FF285437BF27}" presName="conn" presStyleLbl="parChTrans1D2" presStyleIdx="0" presStyleCnt="1"/>
      <dgm:spPr/>
    </dgm:pt>
    <dgm:pt modelId="{56EDD965-54F9-4C35-AE37-3D8C998C9AE7}" type="pres">
      <dgm:prSet presAssocID="{88D1FE39-986F-4096-BF50-FF285437BF27}" presName="extraNode" presStyleLbl="node1" presStyleIdx="0" presStyleCnt="7"/>
      <dgm:spPr/>
    </dgm:pt>
    <dgm:pt modelId="{A499AF49-32B0-4551-AA96-72FB30760111}" type="pres">
      <dgm:prSet presAssocID="{88D1FE39-986F-4096-BF50-FF285437BF27}" presName="dstNode" presStyleLbl="node1" presStyleIdx="0" presStyleCnt="7"/>
      <dgm:spPr/>
    </dgm:pt>
    <dgm:pt modelId="{0ADE622B-ABC4-4320-AE60-F22CB308749A}" type="pres">
      <dgm:prSet presAssocID="{AEED34A2-154C-4950-87A2-58DE322FB455}" presName="text_1" presStyleLbl="node1" presStyleIdx="0" presStyleCnt="7">
        <dgm:presLayoutVars>
          <dgm:bulletEnabled val="1"/>
        </dgm:presLayoutVars>
      </dgm:prSet>
      <dgm:spPr/>
    </dgm:pt>
    <dgm:pt modelId="{583DDC61-9C1A-448F-B8E7-5EA2EA03B471}" type="pres">
      <dgm:prSet presAssocID="{AEED34A2-154C-4950-87A2-58DE322FB455}" presName="accent_1" presStyleCnt="0"/>
      <dgm:spPr/>
    </dgm:pt>
    <dgm:pt modelId="{C8208098-C04B-47DF-A3F0-91712E18C0EC}" type="pres">
      <dgm:prSet presAssocID="{AEED34A2-154C-4950-87A2-58DE322FB455}" presName="accentRepeatNode" presStyleLbl="solidFgAcc1" presStyleIdx="0" presStyleCnt="7"/>
      <dgm:spPr>
        <a:solidFill>
          <a:schemeClr val="bg2"/>
        </a:solidFill>
      </dgm:spPr>
    </dgm:pt>
    <dgm:pt modelId="{37ED967A-53F1-47E2-A2DC-9B10E2126D03}" type="pres">
      <dgm:prSet presAssocID="{904E8BF2-52F3-4F5B-B5B9-1D2AC4973E34}" presName="text_2" presStyleLbl="node1" presStyleIdx="1" presStyleCnt="7">
        <dgm:presLayoutVars>
          <dgm:bulletEnabled val="1"/>
        </dgm:presLayoutVars>
      </dgm:prSet>
      <dgm:spPr/>
    </dgm:pt>
    <dgm:pt modelId="{4AC1906A-BB1D-413A-9348-AAFBA22C1B48}" type="pres">
      <dgm:prSet presAssocID="{904E8BF2-52F3-4F5B-B5B9-1D2AC4973E34}" presName="accent_2" presStyleCnt="0"/>
      <dgm:spPr/>
    </dgm:pt>
    <dgm:pt modelId="{54FED156-5A15-405F-B074-219B74E7678F}" type="pres">
      <dgm:prSet presAssocID="{904E8BF2-52F3-4F5B-B5B9-1D2AC4973E34}" presName="accentRepeatNode" presStyleLbl="solidFgAcc1" presStyleIdx="1" presStyleCnt="7"/>
      <dgm:spPr>
        <a:solidFill>
          <a:schemeClr val="bg2"/>
        </a:solidFill>
      </dgm:spPr>
    </dgm:pt>
    <dgm:pt modelId="{5F356316-0065-4457-ACFB-118509C4864B}" type="pres">
      <dgm:prSet presAssocID="{7EB44DC0-7E01-43E1-B1B3-CFF5898EE727}" presName="text_3" presStyleLbl="node1" presStyleIdx="2" presStyleCnt="7">
        <dgm:presLayoutVars>
          <dgm:bulletEnabled val="1"/>
        </dgm:presLayoutVars>
      </dgm:prSet>
      <dgm:spPr/>
    </dgm:pt>
    <dgm:pt modelId="{7B8E735E-0286-4BAA-B8FA-33535AFCF2F2}" type="pres">
      <dgm:prSet presAssocID="{7EB44DC0-7E01-43E1-B1B3-CFF5898EE727}" presName="accent_3" presStyleCnt="0"/>
      <dgm:spPr/>
    </dgm:pt>
    <dgm:pt modelId="{5B55A901-EDD8-426B-BB8E-FE6BD515A1AA}" type="pres">
      <dgm:prSet presAssocID="{7EB44DC0-7E01-43E1-B1B3-CFF5898EE727}" presName="accentRepeatNode" presStyleLbl="solidFgAcc1" presStyleIdx="2" presStyleCnt="7"/>
      <dgm:spPr>
        <a:solidFill>
          <a:schemeClr val="bg2"/>
        </a:solidFill>
      </dgm:spPr>
    </dgm:pt>
    <dgm:pt modelId="{C20B9E4A-A96A-4DEA-9001-0BA10C74994E}" type="pres">
      <dgm:prSet presAssocID="{A69F0ECD-1D4F-4E64-8728-DB60ACB9036B}" presName="text_4" presStyleLbl="node1" presStyleIdx="3" presStyleCnt="7">
        <dgm:presLayoutVars>
          <dgm:bulletEnabled val="1"/>
        </dgm:presLayoutVars>
      </dgm:prSet>
      <dgm:spPr/>
    </dgm:pt>
    <dgm:pt modelId="{8DFF1D97-0F4C-47C0-95A4-468950E5E517}" type="pres">
      <dgm:prSet presAssocID="{A69F0ECD-1D4F-4E64-8728-DB60ACB9036B}" presName="accent_4" presStyleCnt="0"/>
      <dgm:spPr/>
    </dgm:pt>
    <dgm:pt modelId="{B1E5FC4F-838B-48E7-A195-1E9001589AE5}" type="pres">
      <dgm:prSet presAssocID="{A69F0ECD-1D4F-4E64-8728-DB60ACB9036B}" presName="accentRepeatNode" presStyleLbl="solidFgAcc1" presStyleIdx="3" presStyleCnt="7"/>
      <dgm:spPr>
        <a:solidFill>
          <a:schemeClr val="bg2"/>
        </a:solidFill>
      </dgm:spPr>
    </dgm:pt>
    <dgm:pt modelId="{DE1558A6-1703-4D2E-8FC7-B3E70DB3E3F2}" type="pres">
      <dgm:prSet presAssocID="{5F5DD3BB-95CC-46AE-8A73-5AE09ACF9CCF}" presName="text_5" presStyleLbl="node1" presStyleIdx="4" presStyleCnt="7">
        <dgm:presLayoutVars>
          <dgm:bulletEnabled val="1"/>
        </dgm:presLayoutVars>
      </dgm:prSet>
      <dgm:spPr/>
    </dgm:pt>
    <dgm:pt modelId="{853D20AE-09E7-48D0-A693-43BAFB3D6BCF}" type="pres">
      <dgm:prSet presAssocID="{5F5DD3BB-95CC-46AE-8A73-5AE09ACF9CCF}" presName="accent_5" presStyleCnt="0"/>
      <dgm:spPr/>
    </dgm:pt>
    <dgm:pt modelId="{9828AC58-D5DA-466C-A56D-4AA96E0D131B}" type="pres">
      <dgm:prSet presAssocID="{5F5DD3BB-95CC-46AE-8A73-5AE09ACF9CCF}" presName="accentRepeatNode" presStyleLbl="solidFgAcc1" presStyleIdx="4" presStyleCnt="7"/>
      <dgm:spPr>
        <a:solidFill>
          <a:schemeClr val="bg2"/>
        </a:solidFill>
      </dgm:spPr>
    </dgm:pt>
    <dgm:pt modelId="{DC11DFD3-BBBC-4530-A73D-B4F9C09698A2}" type="pres">
      <dgm:prSet presAssocID="{9973D70A-7282-46D0-926E-D216DA1ED3C0}" presName="text_6" presStyleLbl="node1" presStyleIdx="5" presStyleCnt="7">
        <dgm:presLayoutVars>
          <dgm:bulletEnabled val="1"/>
        </dgm:presLayoutVars>
      </dgm:prSet>
      <dgm:spPr/>
    </dgm:pt>
    <dgm:pt modelId="{02CB9CE8-47FA-4321-B30D-512C5FE39F1F}" type="pres">
      <dgm:prSet presAssocID="{9973D70A-7282-46D0-926E-D216DA1ED3C0}" presName="accent_6" presStyleCnt="0"/>
      <dgm:spPr/>
    </dgm:pt>
    <dgm:pt modelId="{C4AAFA0A-7213-49CF-ADAA-25DB689B6A69}" type="pres">
      <dgm:prSet presAssocID="{9973D70A-7282-46D0-926E-D216DA1ED3C0}" presName="accentRepeatNode" presStyleLbl="solidFgAcc1" presStyleIdx="5" presStyleCnt="7"/>
      <dgm:spPr>
        <a:solidFill>
          <a:schemeClr val="bg2"/>
        </a:solidFill>
      </dgm:spPr>
    </dgm:pt>
    <dgm:pt modelId="{90270967-0BCE-4301-A309-D042FE4B242E}" type="pres">
      <dgm:prSet presAssocID="{03D40EDB-70FF-4AB9-BC28-CED26A747DCC}" presName="text_7" presStyleLbl="node1" presStyleIdx="6" presStyleCnt="7">
        <dgm:presLayoutVars>
          <dgm:bulletEnabled val="1"/>
        </dgm:presLayoutVars>
      </dgm:prSet>
      <dgm:spPr/>
    </dgm:pt>
    <dgm:pt modelId="{0EBCEF2D-E7B6-412D-92BA-9C1D65A67FC8}" type="pres">
      <dgm:prSet presAssocID="{03D40EDB-70FF-4AB9-BC28-CED26A747DCC}" presName="accent_7" presStyleCnt="0"/>
      <dgm:spPr/>
    </dgm:pt>
    <dgm:pt modelId="{61BC660B-5E2E-4C7B-A84C-749DA0F50BEC}" type="pres">
      <dgm:prSet presAssocID="{03D40EDB-70FF-4AB9-BC28-CED26A747DCC}" presName="accentRepeatNode" presStyleLbl="solidFgAcc1" presStyleIdx="6" presStyleCnt="7"/>
      <dgm:spPr>
        <a:solidFill>
          <a:schemeClr val="bg2"/>
        </a:solidFill>
      </dgm:spPr>
    </dgm:pt>
  </dgm:ptLst>
  <dgm:cxnLst>
    <dgm:cxn modelId="{E6BFF003-092A-432A-A930-08C2A7BA656F}" srcId="{88D1FE39-986F-4096-BF50-FF285437BF27}" destId="{AEED34A2-154C-4950-87A2-58DE322FB455}" srcOrd="0" destOrd="0" parTransId="{B57B0C5A-611A-4F02-968F-19A07A11CD73}" sibTransId="{E6DDBD09-EE33-46A0-A204-9C635CCBBB1A}"/>
    <dgm:cxn modelId="{C25EFB0D-8AAC-4E66-842D-8C7DFB0B0B70}" srcId="{88D1FE39-986F-4096-BF50-FF285437BF27}" destId="{A69F0ECD-1D4F-4E64-8728-DB60ACB9036B}" srcOrd="3" destOrd="0" parTransId="{98F0A961-194C-472E-A5DC-60B1A50F27EF}" sibTransId="{F66EEB11-02B3-4855-AA4E-F0663BFC9581}"/>
    <dgm:cxn modelId="{94B0F91D-DAB7-4B00-A2F7-B2150BDB3134}" type="presOf" srcId="{904E8BF2-52F3-4F5B-B5B9-1D2AC4973E34}" destId="{37ED967A-53F1-47E2-A2DC-9B10E2126D03}" srcOrd="0" destOrd="0" presId="urn:microsoft.com/office/officeart/2008/layout/VerticalCurvedList"/>
    <dgm:cxn modelId="{53BB7124-0B9D-476C-AFEB-4C447CCDA6A1}" srcId="{88D1FE39-986F-4096-BF50-FF285437BF27}" destId="{9973D70A-7282-46D0-926E-D216DA1ED3C0}" srcOrd="5" destOrd="0" parTransId="{F3DAC150-8BF2-47FF-9CD0-4861D1BD86BF}" sibTransId="{B641E35F-3B58-44AE-8383-7CD0C9CCC96A}"/>
    <dgm:cxn modelId="{40E36740-1C86-4FA5-AB07-570011F74944}" srcId="{88D1FE39-986F-4096-BF50-FF285437BF27}" destId="{904E8BF2-52F3-4F5B-B5B9-1D2AC4973E34}" srcOrd="1" destOrd="0" parTransId="{3F4D5A23-1F7E-48F0-AD1D-8421F735A227}" sibTransId="{DB8B7DA4-58AC-48F7-8200-5581D37FB0C2}"/>
    <dgm:cxn modelId="{B9F75F65-4E26-44F8-AE09-F264344FF004}" type="presOf" srcId="{03D40EDB-70FF-4AB9-BC28-CED26A747DCC}" destId="{90270967-0BCE-4301-A309-D042FE4B242E}" srcOrd="0" destOrd="0" presId="urn:microsoft.com/office/officeart/2008/layout/VerticalCurvedList"/>
    <dgm:cxn modelId="{9BC53450-E46E-43D4-BFEA-12D619319B4F}" type="presOf" srcId="{88D1FE39-986F-4096-BF50-FF285437BF27}" destId="{5C8B9FF9-8374-4AFE-B254-DD84447339DD}" srcOrd="0" destOrd="0" presId="urn:microsoft.com/office/officeart/2008/layout/VerticalCurvedList"/>
    <dgm:cxn modelId="{320C2058-E7D1-45FF-A62B-51E2E7D8F174}" srcId="{88D1FE39-986F-4096-BF50-FF285437BF27}" destId="{7EB44DC0-7E01-43E1-B1B3-CFF5898EE727}" srcOrd="2" destOrd="0" parTransId="{7D5FAF53-5C66-4CF4-8BBB-5718D6D4F5AD}" sibTransId="{91935E07-A65E-4632-A3FE-D61DAED3D5A9}"/>
    <dgm:cxn modelId="{B770E593-32F2-4AEA-A479-7F4AA21849D9}" type="presOf" srcId="{E6DDBD09-EE33-46A0-A204-9C635CCBBB1A}" destId="{AECD3F14-B201-44FC-AF47-C4F27A4BB205}" srcOrd="0" destOrd="0" presId="urn:microsoft.com/office/officeart/2008/layout/VerticalCurvedList"/>
    <dgm:cxn modelId="{72CDEE93-E5FB-469A-88C7-EDD0440B314B}" type="presOf" srcId="{7EB44DC0-7E01-43E1-B1B3-CFF5898EE727}" destId="{5F356316-0065-4457-ACFB-118509C4864B}" srcOrd="0" destOrd="0" presId="urn:microsoft.com/office/officeart/2008/layout/VerticalCurvedList"/>
    <dgm:cxn modelId="{56BCF295-CB61-466F-8EBF-CC3CA4E6BA9D}" type="presOf" srcId="{9973D70A-7282-46D0-926E-D216DA1ED3C0}" destId="{DC11DFD3-BBBC-4530-A73D-B4F9C09698A2}" srcOrd="0" destOrd="0" presId="urn:microsoft.com/office/officeart/2008/layout/VerticalCurvedList"/>
    <dgm:cxn modelId="{ECC003CA-B6DD-4346-A6E7-A30BC0E375C1}" type="presOf" srcId="{5F5DD3BB-95CC-46AE-8A73-5AE09ACF9CCF}" destId="{DE1558A6-1703-4D2E-8FC7-B3E70DB3E3F2}" srcOrd="0" destOrd="0" presId="urn:microsoft.com/office/officeart/2008/layout/VerticalCurvedList"/>
    <dgm:cxn modelId="{93B33CCC-5103-47EC-A701-CBA7372490B0}" type="presOf" srcId="{A69F0ECD-1D4F-4E64-8728-DB60ACB9036B}" destId="{C20B9E4A-A96A-4DEA-9001-0BA10C74994E}" srcOrd="0" destOrd="0" presId="urn:microsoft.com/office/officeart/2008/layout/VerticalCurvedList"/>
    <dgm:cxn modelId="{A066BFCE-0FBD-43F4-A5EA-7A4A62500B29}" srcId="{88D1FE39-986F-4096-BF50-FF285437BF27}" destId="{03D40EDB-70FF-4AB9-BC28-CED26A747DCC}" srcOrd="6" destOrd="0" parTransId="{F5577ABF-9D4E-41F6-86A0-5B388B18BE4E}" sibTransId="{A1C9D5DF-5943-4D89-9AB7-191743F24EC6}"/>
    <dgm:cxn modelId="{6763FED2-8533-4B5C-B582-04EED85D7C64}" type="presOf" srcId="{AEED34A2-154C-4950-87A2-58DE322FB455}" destId="{0ADE622B-ABC4-4320-AE60-F22CB308749A}" srcOrd="0" destOrd="0" presId="urn:microsoft.com/office/officeart/2008/layout/VerticalCurvedList"/>
    <dgm:cxn modelId="{1AFEF7D7-5004-408E-893F-B620D5F38EF8}" srcId="{88D1FE39-986F-4096-BF50-FF285437BF27}" destId="{5F5DD3BB-95CC-46AE-8A73-5AE09ACF9CCF}" srcOrd="4" destOrd="0" parTransId="{D92FBB43-FD4D-40F1-B70C-2277C8D6B246}" sibTransId="{6E69C196-EA58-44DA-AC46-446E27BC67B8}"/>
    <dgm:cxn modelId="{7A4578FE-F5A0-4E32-9E22-F71743827C98}" srcId="{88D1FE39-986F-4096-BF50-FF285437BF27}" destId="{3597B73E-063F-4C66-B414-49C3BF6B05E1}" srcOrd="7" destOrd="0" parTransId="{2EBD8580-4421-48B0-9891-8129F3F16318}" sibTransId="{EE032C70-4BBB-40CB-B708-CB3C017F882C}"/>
    <dgm:cxn modelId="{B885DEA0-42A4-4BAA-B4BC-1ADBB79F14E9}" type="presParOf" srcId="{5C8B9FF9-8374-4AFE-B254-DD84447339DD}" destId="{D0A49AAC-063D-4041-8086-B98593109190}" srcOrd="0" destOrd="0" presId="urn:microsoft.com/office/officeart/2008/layout/VerticalCurvedList"/>
    <dgm:cxn modelId="{15B3C903-DD28-4C40-874F-23CEAA6CB057}" type="presParOf" srcId="{D0A49AAC-063D-4041-8086-B98593109190}" destId="{A236636C-6D11-4620-9972-DDDBA511CA99}" srcOrd="0" destOrd="0" presId="urn:microsoft.com/office/officeart/2008/layout/VerticalCurvedList"/>
    <dgm:cxn modelId="{21E64ABA-7726-44C7-AA3C-B37842A3396B}" type="presParOf" srcId="{A236636C-6D11-4620-9972-DDDBA511CA99}" destId="{58C1B19D-1588-429A-8C93-AD9F4C64642F}" srcOrd="0" destOrd="0" presId="urn:microsoft.com/office/officeart/2008/layout/VerticalCurvedList"/>
    <dgm:cxn modelId="{83E50755-9946-4106-930D-2F349231338D}" type="presParOf" srcId="{A236636C-6D11-4620-9972-DDDBA511CA99}" destId="{AECD3F14-B201-44FC-AF47-C4F27A4BB205}" srcOrd="1" destOrd="0" presId="urn:microsoft.com/office/officeart/2008/layout/VerticalCurvedList"/>
    <dgm:cxn modelId="{AF998442-2EF2-46DE-8086-E277D19642A7}" type="presParOf" srcId="{A236636C-6D11-4620-9972-DDDBA511CA99}" destId="{56EDD965-54F9-4C35-AE37-3D8C998C9AE7}" srcOrd="2" destOrd="0" presId="urn:microsoft.com/office/officeart/2008/layout/VerticalCurvedList"/>
    <dgm:cxn modelId="{61EC4FC1-7D3C-4460-AF77-D3A4D494A6D3}" type="presParOf" srcId="{A236636C-6D11-4620-9972-DDDBA511CA99}" destId="{A499AF49-32B0-4551-AA96-72FB30760111}" srcOrd="3" destOrd="0" presId="urn:microsoft.com/office/officeart/2008/layout/VerticalCurvedList"/>
    <dgm:cxn modelId="{3BC99BA9-6D86-4C1F-99B0-A71A5BDE8140}" type="presParOf" srcId="{D0A49AAC-063D-4041-8086-B98593109190}" destId="{0ADE622B-ABC4-4320-AE60-F22CB308749A}" srcOrd="1" destOrd="0" presId="urn:microsoft.com/office/officeart/2008/layout/VerticalCurvedList"/>
    <dgm:cxn modelId="{0A9C1D5F-1680-41E6-8C79-3DF071A14A96}" type="presParOf" srcId="{D0A49AAC-063D-4041-8086-B98593109190}" destId="{583DDC61-9C1A-448F-B8E7-5EA2EA03B471}" srcOrd="2" destOrd="0" presId="urn:microsoft.com/office/officeart/2008/layout/VerticalCurvedList"/>
    <dgm:cxn modelId="{A138CE37-A85E-4DF1-B959-F5C05A9213C3}" type="presParOf" srcId="{583DDC61-9C1A-448F-B8E7-5EA2EA03B471}" destId="{C8208098-C04B-47DF-A3F0-91712E18C0EC}" srcOrd="0" destOrd="0" presId="urn:microsoft.com/office/officeart/2008/layout/VerticalCurvedList"/>
    <dgm:cxn modelId="{7241E87C-D5F4-4F83-8EC3-F7516BAF5E61}" type="presParOf" srcId="{D0A49AAC-063D-4041-8086-B98593109190}" destId="{37ED967A-53F1-47E2-A2DC-9B10E2126D03}" srcOrd="3" destOrd="0" presId="urn:microsoft.com/office/officeart/2008/layout/VerticalCurvedList"/>
    <dgm:cxn modelId="{46798DB2-00B1-4A9B-9C29-CC5D445FF173}" type="presParOf" srcId="{D0A49AAC-063D-4041-8086-B98593109190}" destId="{4AC1906A-BB1D-413A-9348-AAFBA22C1B48}" srcOrd="4" destOrd="0" presId="urn:microsoft.com/office/officeart/2008/layout/VerticalCurvedList"/>
    <dgm:cxn modelId="{FD3A8276-F845-49E8-AF04-BAA0EEE98390}" type="presParOf" srcId="{4AC1906A-BB1D-413A-9348-AAFBA22C1B48}" destId="{54FED156-5A15-405F-B074-219B74E7678F}" srcOrd="0" destOrd="0" presId="urn:microsoft.com/office/officeart/2008/layout/VerticalCurvedList"/>
    <dgm:cxn modelId="{E3E62C92-16A6-44CE-892F-23E071D7DB30}" type="presParOf" srcId="{D0A49AAC-063D-4041-8086-B98593109190}" destId="{5F356316-0065-4457-ACFB-118509C4864B}" srcOrd="5" destOrd="0" presId="urn:microsoft.com/office/officeart/2008/layout/VerticalCurvedList"/>
    <dgm:cxn modelId="{E470453C-5E94-4714-9279-97C92B8211D9}" type="presParOf" srcId="{D0A49AAC-063D-4041-8086-B98593109190}" destId="{7B8E735E-0286-4BAA-B8FA-33535AFCF2F2}" srcOrd="6" destOrd="0" presId="urn:microsoft.com/office/officeart/2008/layout/VerticalCurvedList"/>
    <dgm:cxn modelId="{55A5A895-DD0F-4B30-A3B4-6131F2C65D92}" type="presParOf" srcId="{7B8E735E-0286-4BAA-B8FA-33535AFCF2F2}" destId="{5B55A901-EDD8-426B-BB8E-FE6BD515A1AA}" srcOrd="0" destOrd="0" presId="urn:microsoft.com/office/officeart/2008/layout/VerticalCurvedList"/>
    <dgm:cxn modelId="{89355191-89C3-4DE0-9B1C-86F315348C22}" type="presParOf" srcId="{D0A49AAC-063D-4041-8086-B98593109190}" destId="{C20B9E4A-A96A-4DEA-9001-0BA10C74994E}" srcOrd="7" destOrd="0" presId="urn:microsoft.com/office/officeart/2008/layout/VerticalCurvedList"/>
    <dgm:cxn modelId="{17EEEF77-4609-41B5-857E-86F9AA4C1D27}" type="presParOf" srcId="{D0A49AAC-063D-4041-8086-B98593109190}" destId="{8DFF1D97-0F4C-47C0-95A4-468950E5E517}" srcOrd="8" destOrd="0" presId="urn:microsoft.com/office/officeart/2008/layout/VerticalCurvedList"/>
    <dgm:cxn modelId="{72497969-11E1-4FF6-A2C5-9554F97EFAD9}" type="presParOf" srcId="{8DFF1D97-0F4C-47C0-95A4-468950E5E517}" destId="{B1E5FC4F-838B-48E7-A195-1E9001589AE5}" srcOrd="0" destOrd="0" presId="urn:microsoft.com/office/officeart/2008/layout/VerticalCurvedList"/>
    <dgm:cxn modelId="{0541AED8-1958-494B-899B-05742073AE84}" type="presParOf" srcId="{D0A49AAC-063D-4041-8086-B98593109190}" destId="{DE1558A6-1703-4D2E-8FC7-B3E70DB3E3F2}" srcOrd="9" destOrd="0" presId="urn:microsoft.com/office/officeart/2008/layout/VerticalCurvedList"/>
    <dgm:cxn modelId="{F5CBBFBE-EFDC-4664-9EC3-1C0459CF0C31}" type="presParOf" srcId="{D0A49AAC-063D-4041-8086-B98593109190}" destId="{853D20AE-09E7-48D0-A693-43BAFB3D6BCF}" srcOrd="10" destOrd="0" presId="urn:microsoft.com/office/officeart/2008/layout/VerticalCurvedList"/>
    <dgm:cxn modelId="{0946412F-49AF-481E-B2E8-3D9A8B6F69FC}" type="presParOf" srcId="{853D20AE-09E7-48D0-A693-43BAFB3D6BCF}" destId="{9828AC58-D5DA-466C-A56D-4AA96E0D131B}" srcOrd="0" destOrd="0" presId="urn:microsoft.com/office/officeart/2008/layout/VerticalCurvedList"/>
    <dgm:cxn modelId="{9866DC6D-3A0A-40CA-B4A1-65EC36A2741A}" type="presParOf" srcId="{D0A49AAC-063D-4041-8086-B98593109190}" destId="{DC11DFD3-BBBC-4530-A73D-B4F9C09698A2}" srcOrd="11" destOrd="0" presId="urn:microsoft.com/office/officeart/2008/layout/VerticalCurvedList"/>
    <dgm:cxn modelId="{D0D9D26C-D5A3-4757-8467-D6554EF76FF3}" type="presParOf" srcId="{D0A49AAC-063D-4041-8086-B98593109190}" destId="{02CB9CE8-47FA-4321-B30D-512C5FE39F1F}" srcOrd="12" destOrd="0" presId="urn:microsoft.com/office/officeart/2008/layout/VerticalCurvedList"/>
    <dgm:cxn modelId="{B72A4F3D-EC7A-4D8A-8A98-5FAAA84184ED}" type="presParOf" srcId="{02CB9CE8-47FA-4321-B30D-512C5FE39F1F}" destId="{C4AAFA0A-7213-49CF-ADAA-25DB689B6A69}" srcOrd="0" destOrd="0" presId="urn:microsoft.com/office/officeart/2008/layout/VerticalCurvedList"/>
    <dgm:cxn modelId="{054D1DB1-AE32-4FDE-B3B6-2F4389344634}" type="presParOf" srcId="{D0A49AAC-063D-4041-8086-B98593109190}" destId="{90270967-0BCE-4301-A309-D042FE4B242E}" srcOrd="13" destOrd="0" presId="urn:microsoft.com/office/officeart/2008/layout/VerticalCurvedList"/>
    <dgm:cxn modelId="{4D07E6CF-4582-4800-8FF3-BBC2FA83173E}" type="presParOf" srcId="{D0A49AAC-063D-4041-8086-B98593109190}" destId="{0EBCEF2D-E7B6-412D-92BA-9C1D65A67FC8}" srcOrd="14" destOrd="0" presId="urn:microsoft.com/office/officeart/2008/layout/VerticalCurvedList"/>
    <dgm:cxn modelId="{8B440D33-8AD0-45B6-A646-47C32EA038E3}" type="presParOf" srcId="{0EBCEF2D-E7B6-412D-92BA-9C1D65A67FC8}" destId="{61BC660B-5E2E-4C7B-A84C-749DA0F50BEC}" srcOrd="0" destOrd="0" presId="urn:microsoft.com/office/officeart/2008/layout/VerticalCurvedList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1FF950A-6C8A-4156-B117-EB83CF120F76}" type="doc">
      <dgm:prSet loTypeId="urn:microsoft.com/office/officeart/2008/layout/VerticalCurvedList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it-IT"/>
        </a:p>
      </dgm:t>
    </dgm:pt>
    <dgm:pt modelId="{3EFEF3A2-38DF-4FA7-A5B7-579165484BBA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pPr rtl="0"/>
          <a:r>
            <a:rPr lang="it-IT" sz="2000" b="0" dirty="0"/>
            <a:t>Principi contabili sviluppati in ambito europeo </a:t>
          </a:r>
        </a:p>
      </dgm:t>
    </dgm:pt>
    <dgm:pt modelId="{9D8EDC5C-4B21-4F21-9AB4-FCA16F0C358B}" type="parTrans" cxnId="{A017F9FC-A17E-460F-9C19-BAEC382297D6}">
      <dgm:prSet/>
      <dgm:spPr/>
      <dgm:t>
        <a:bodyPr/>
        <a:lstStyle/>
        <a:p>
          <a:endParaRPr lang="it-IT" sz="2000" b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9E5CF15D-92C7-4829-BC32-91B8D89EDDC4}" type="sibTrans" cxnId="{A017F9FC-A17E-460F-9C19-BAEC382297D6}">
      <dgm:prSet/>
      <dgm:spPr/>
      <dgm:t>
        <a:bodyPr/>
        <a:lstStyle/>
        <a:p>
          <a:endParaRPr lang="it-IT" sz="2000" b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2B2005D3-13BF-4B33-A8E4-E7F174BFBA23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pPr rtl="0"/>
          <a:r>
            <a:rPr lang="it-IT" sz="2000" b="0" dirty="0"/>
            <a:t>Mutuati dagli IPSAS e adattati al contesto europeo</a:t>
          </a:r>
        </a:p>
      </dgm:t>
    </dgm:pt>
    <dgm:pt modelId="{6F812259-833C-4F46-A942-DFDD0B8FD006}" type="parTrans" cxnId="{29254007-94F8-4F45-B845-504E61603CB5}">
      <dgm:prSet/>
      <dgm:spPr/>
      <dgm:t>
        <a:bodyPr/>
        <a:lstStyle/>
        <a:p>
          <a:endParaRPr lang="it-IT" sz="2000" b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D462FDAD-7E22-4007-92D1-1281C6BF082A}" type="sibTrans" cxnId="{29254007-94F8-4F45-B845-504E61603CB5}">
      <dgm:prSet/>
      <dgm:spPr/>
      <dgm:t>
        <a:bodyPr/>
        <a:lstStyle/>
        <a:p>
          <a:endParaRPr lang="it-IT" sz="2000" b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17967E45-8096-41C3-B374-85B32B999B50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pPr rtl="0"/>
          <a:r>
            <a:rPr lang="it-IT" sz="2000" b="0" dirty="0"/>
            <a:t>Basati sulla competenza economica (</a:t>
          </a:r>
          <a:r>
            <a:rPr lang="it-IT" sz="2000" b="0" i="1" dirty="0" err="1"/>
            <a:t>accrual</a:t>
          </a:r>
          <a:r>
            <a:rPr lang="it-IT" sz="2000" b="0" dirty="0"/>
            <a:t>)</a:t>
          </a:r>
        </a:p>
      </dgm:t>
    </dgm:pt>
    <dgm:pt modelId="{49946EB2-17D7-4FA4-80D4-8A17FD8B3FB2}" type="parTrans" cxnId="{135FE080-9EAD-4D8E-BAB9-56DEEDD29302}">
      <dgm:prSet/>
      <dgm:spPr/>
      <dgm:t>
        <a:bodyPr/>
        <a:lstStyle/>
        <a:p>
          <a:endParaRPr lang="it-IT" sz="2000" b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2E7E666D-FB2C-45AA-B368-22CE605B3B22}" type="sibTrans" cxnId="{135FE080-9EAD-4D8E-BAB9-56DEEDD29302}">
      <dgm:prSet/>
      <dgm:spPr/>
      <dgm:t>
        <a:bodyPr/>
        <a:lstStyle/>
        <a:p>
          <a:endParaRPr lang="it-IT" sz="2000" b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260C9E59-D89F-4FB5-9826-BBB20541C8AA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pPr rtl="0"/>
          <a:r>
            <a:rPr lang="it-IT" sz="2000" b="0" dirty="0"/>
            <a:t>Nasce come contabilità di consuntivo</a:t>
          </a:r>
        </a:p>
      </dgm:t>
    </dgm:pt>
    <dgm:pt modelId="{0FB2E2C5-E66A-4865-B9E4-2E416EB96BC1}" type="parTrans" cxnId="{D9DDC98D-09E9-4B5B-B404-940CC1E52F6B}">
      <dgm:prSet/>
      <dgm:spPr/>
      <dgm:t>
        <a:bodyPr/>
        <a:lstStyle/>
        <a:p>
          <a:endParaRPr lang="it-IT" sz="2000" b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40561784-DAA4-4BFA-9A26-1298C297839D}" type="sibTrans" cxnId="{D9DDC98D-09E9-4B5B-B404-940CC1E52F6B}">
      <dgm:prSet/>
      <dgm:spPr/>
      <dgm:t>
        <a:bodyPr/>
        <a:lstStyle/>
        <a:p>
          <a:endParaRPr lang="it-IT" sz="2000" b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C35C0398-74AC-4867-8B12-B5C2B6F869B7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pPr rtl="0"/>
          <a:r>
            <a:rPr lang="it-IT" sz="2000" b="0" dirty="0"/>
            <a:t>Rilevano flussi economici e consistenze patrimoniali</a:t>
          </a:r>
        </a:p>
      </dgm:t>
    </dgm:pt>
    <dgm:pt modelId="{F4A2E808-8F51-43C1-B662-5391B7433681}" type="parTrans" cxnId="{6CF2B2F8-0837-4798-8DDE-1F36D2617071}">
      <dgm:prSet/>
      <dgm:spPr/>
      <dgm:t>
        <a:bodyPr/>
        <a:lstStyle/>
        <a:p>
          <a:endParaRPr lang="it-IT" sz="2000" b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FBBB5954-C1D4-4EC1-8706-A5A3E3EDF8D8}" type="sibTrans" cxnId="{6CF2B2F8-0837-4798-8DDE-1F36D2617071}">
      <dgm:prSet/>
      <dgm:spPr/>
      <dgm:t>
        <a:bodyPr/>
        <a:lstStyle/>
        <a:p>
          <a:endParaRPr lang="it-IT" sz="2000" b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A2D166C3-6E4B-404F-A818-C395C2FA94A1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pPr rtl="0"/>
          <a:r>
            <a:rPr lang="it-IT" sz="2000" b="0" dirty="0"/>
            <a:t>Valutazione a prezzi di mercato e in base a flussi finanziari attualizzati</a:t>
          </a:r>
        </a:p>
      </dgm:t>
    </dgm:pt>
    <dgm:pt modelId="{C687151C-5234-4E92-85BC-B7571234B46C}" type="parTrans" cxnId="{67A34916-6518-4079-9CDC-23DBE7B67C51}">
      <dgm:prSet/>
      <dgm:spPr/>
      <dgm:t>
        <a:bodyPr/>
        <a:lstStyle/>
        <a:p>
          <a:endParaRPr lang="it-IT" sz="2000" b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1A1649F7-D734-4511-AB53-89B60C99F34A}" type="sibTrans" cxnId="{67A34916-6518-4079-9CDC-23DBE7B67C51}">
      <dgm:prSet/>
      <dgm:spPr/>
      <dgm:t>
        <a:bodyPr/>
        <a:lstStyle/>
        <a:p>
          <a:endParaRPr lang="it-IT" sz="2000" b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3BB06DD3-6C05-4FBF-A320-0F25DA4FCC61}" type="pres">
      <dgm:prSet presAssocID="{11FF950A-6C8A-4156-B117-EB83CF120F76}" presName="Name0" presStyleCnt="0">
        <dgm:presLayoutVars>
          <dgm:chMax val="7"/>
          <dgm:chPref val="7"/>
          <dgm:dir/>
        </dgm:presLayoutVars>
      </dgm:prSet>
      <dgm:spPr/>
    </dgm:pt>
    <dgm:pt modelId="{5EB2CEB2-7D53-4CE7-97FF-ADCFC812AB7B}" type="pres">
      <dgm:prSet presAssocID="{11FF950A-6C8A-4156-B117-EB83CF120F76}" presName="Name1" presStyleCnt="0"/>
      <dgm:spPr/>
    </dgm:pt>
    <dgm:pt modelId="{7DF920DE-0EE7-4691-A2F9-A1098C3EE46B}" type="pres">
      <dgm:prSet presAssocID="{11FF950A-6C8A-4156-B117-EB83CF120F76}" presName="cycle" presStyleCnt="0"/>
      <dgm:spPr/>
    </dgm:pt>
    <dgm:pt modelId="{74751DD2-A934-474F-A27B-E2E9CB4DDBB9}" type="pres">
      <dgm:prSet presAssocID="{11FF950A-6C8A-4156-B117-EB83CF120F76}" presName="srcNode" presStyleLbl="node1" presStyleIdx="0" presStyleCnt="6"/>
      <dgm:spPr/>
    </dgm:pt>
    <dgm:pt modelId="{8E741016-D07B-437F-B64E-4E6706CD7D57}" type="pres">
      <dgm:prSet presAssocID="{11FF950A-6C8A-4156-B117-EB83CF120F76}" presName="conn" presStyleLbl="parChTrans1D2" presStyleIdx="0" presStyleCnt="1"/>
      <dgm:spPr/>
    </dgm:pt>
    <dgm:pt modelId="{5C1E04ED-4BAC-4233-9A4E-51F29261209A}" type="pres">
      <dgm:prSet presAssocID="{11FF950A-6C8A-4156-B117-EB83CF120F76}" presName="extraNode" presStyleLbl="node1" presStyleIdx="0" presStyleCnt="6"/>
      <dgm:spPr/>
    </dgm:pt>
    <dgm:pt modelId="{0A5622DF-2531-4EFB-BA73-F8F28251EDB8}" type="pres">
      <dgm:prSet presAssocID="{11FF950A-6C8A-4156-B117-EB83CF120F76}" presName="dstNode" presStyleLbl="node1" presStyleIdx="0" presStyleCnt="6"/>
      <dgm:spPr/>
    </dgm:pt>
    <dgm:pt modelId="{83845072-74A9-403F-9F86-3418BDEDBC30}" type="pres">
      <dgm:prSet presAssocID="{3EFEF3A2-38DF-4FA7-A5B7-579165484BBA}" presName="text_1" presStyleLbl="node1" presStyleIdx="0" presStyleCnt="6">
        <dgm:presLayoutVars>
          <dgm:bulletEnabled val="1"/>
        </dgm:presLayoutVars>
      </dgm:prSet>
      <dgm:spPr/>
    </dgm:pt>
    <dgm:pt modelId="{4171FF73-E3EA-4E6B-8461-F69DFEDBD447}" type="pres">
      <dgm:prSet presAssocID="{3EFEF3A2-38DF-4FA7-A5B7-579165484BBA}" presName="accent_1" presStyleCnt="0"/>
      <dgm:spPr/>
    </dgm:pt>
    <dgm:pt modelId="{B75E9256-1B5C-4E67-8CEE-DAFEAA6D3C22}" type="pres">
      <dgm:prSet presAssocID="{3EFEF3A2-38DF-4FA7-A5B7-579165484BBA}" presName="accentRepeatNode" presStyleLbl="solidFgAcc1" presStyleIdx="0" presStyleCnt="6"/>
      <dgm:spPr/>
    </dgm:pt>
    <dgm:pt modelId="{4BC4EC33-E2DF-4CEC-BD1F-3454DB1DE39D}" type="pres">
      <dgm:prSet presAssocID="{2B2005D3-13BF-4B33-A8E4-E7F174BFBA23}" presName="text_2" presStyleLbl="node1" presStyleIdx="1" presStyleCnt="6">
        <dgm:presLayoutVars>
          <dgm:bulletEnabled val="1"/>
        </dgm:presLayoutVars>
      </dgm:prSet>
      <dgm:spPr/>
    </dgm:pt>
    <dgm:pt modelId="{256B0562-D3EB-4A97-8071-AB97B2F2AACA}" type="pres">
      <dgm:prSet presAssocID="{2B2005D3-13BF-4B33-A8E4-E7F174BFBA23}" presName="accent_2" presStyleCnt="0"/>
      <dgm:spPr/>
    </dgm:pt>
    <dgm:pt modelId="{18F47E64-A116-4432-B5E9-04FC7DB572B2}" type="pres">
      <dgm:prSet presAssocID="{2B2005D3-13BF-4B33-A8E4-E7F174BFBA23}" presName="accentRepeatNode" presStyleLbl="solidFgAcc1" presStyleIdx="1" presStyleCnt="6"/>
      <dgm:spPr/>
    </dgm:pt>
    <dgm:pt modelId="{27B2D334-E757-4A61-8B58-7B3F7E86D31F}" type="pres">
      <dgm:prSet presAssocID="{17967E45-8096-41C3-B374-85B32B999B50}" presName="text_3" presStyleLbl="node1" presStyleIdx="2" presStyleCnt="6">
        <dgm:presLayoutVars>
          <dgm:bulletEnabled val="1"/>
        </dgm:presLayoutVars>
      </dgm:prSet>
      <dgm:spPr/>
    </dgm:pt>
    <dgm:pt modelId="{FFF5B094-EEE6-4F86-A70A-6D25BD2D0D19}" type="pres">
      <dgm:prSet presAssocID="{17967E45-8096-41C3-B374-85B32B999B50}" presName="accent_3" presStyleCnt="0"/>
      <dgm:spPr/>
    </dgm:pt>
    <dgm:pt modelId="{CB2A332D-0EFA-4FD1-8E50-023E11C108BE}" type="pres">
      <dgm:prSet presAssocID="{17967E45-8096-41C3-B374-85B32B999B50}" presName="accentRepeatNode" presStyleLbl="solidFgAcc1" presStyleIdx="2" presStyleCnt="6"/>
      <dgm:spPr/>
    </dgm:pt>
    <dgm:pt modelId="{EBD87B66-A3AE-4788-9683-8EE5B47D02BE}" type="pres">
      <dgm:prSet presAssocID="{260C9E59-D89F-4FB5-9826-BBB20541C8AA}" presName="text_4" presStyleLbl="node1" presStyleIdx="3" presStyleCnt="6">
        <dgm:presLayoutVars>
          <dgm:bulletEnabled val="1"/>
        </dgm:presLayoutVars>
      </dgm:prSet>
      <dgm:spPr/>
    </dgm:pt>
    <dgm:pt modelId="{6066BA4F-9B23-40DE-B9C3-6968707EDEB2}" type="pres">
      <dgm:prSet presAssocID="{260C9E59-D89F-4FB5-9826-BBB20541C8AA}" presName="accent_4" presStyleCnt="0"/>
      <dgm:spPr/>
    </dgm:pt>
    <dgm:pt modelId="{8C89C346-CBEB-4DD9-894F-09BB3BBBD028}" type="pres">
      <dgm:prSet presAssocID="{260C9E59-D89F-4FB5-9826-BBB20541C8AA}" presName="accentRepeatNode" presStyleLbl="solidFgAcc1" presStyleIdx="3" presStyleCnt="6"/>
      <dgm:spPr/>
    </dgm:pt>
    <dgm:pt modelId="{719EFD1F-3A24-4D4B-AA14-D641F4F96FC8}" type="pres">
      <dgm:prSet presAssocID="{C35C0398-74AC-4867-8B12-B5C2B6F869B7}" presName="text_5" presStyleLbl="node1" presStyleIdx="4" presStyleCnt="6">
        <dgm:presLayoutVars>
          <dgm:bulletEnabled val="1"/>
        </dgm:presLayoutVars>
      </dgm:prSet>
      <dgm:spPr/>
    </dgm:pt>
    <dgm:pt modelId="{3DAE4C0A-5830-4A7B-B2CC-C02DF35FF69A}" type="pres">
      <dgm:prSet presAssocID="{C35C0398-74AC-4867-8B12-B5C2B6F869B7}" presName="accent_5" presStyleCnt="0"/>
      <dgm:spPr/>
    </dgm:pt>
    <dgm:pt modelId="{644EC201-00FD-4BD2-89CE-E8BB0805BF5D}" type="pres">
      <dgm:prSet presAssocID="{C35C0398-74AC-4867-8B12-B5C2B6F869B7}" presName="accentRepeatNode" presStyleLbl="solidFgAcc1" presStyleIdx="4" presStyleCnt="6"/>
      <dgm:spPr/>
    </dgm:pt>
    <dgm:pt modelId="{44AB3499-E917-4CBF-8B70-1917B0F626FA}" type="pres">
      <dgm:prSet presAssocID="{A2D166C3-6E4B-404F-A818-C395C2FA94A1}" presName="text_6" presStyleLbl="node1" presStyleIdx="5" presStyleCnt="6">
        <dgm:presLayoutVars>
          <dgm:bulletEnabled val="1"/>
        </dgm:presLayoutVars>
      </dgm:prSet>
      <dgm:spPr/>
    </dgm:pt>
    <dgm:pt modelId="{2500D1F2-1DFE-45E2-A755-2678D1D77B0C}" type="pres">
      <dgm:prSet presAssocID="{A2D166C3-6E4B-404F-A818-C395C2FA94A1}" presName="accent_6" presStyleCnt="0"/>
      <dgm:spPr/>
    </dgm:pt>
    <dgm:pt modelId="{5E09BA2A-E188-4733-AD31-8916ECA690E3}" type="pres">
      <dgm:prSet presAssocID="{A2D166C3-6E4B-404F-A818-C395C2FA94A1}" presName="accentRepeatNode" presStyleLbl="solidFgAcc1" presStyleIdx="5" presStyleCnt="6"/>
      <dgm:spPr/>
    </dgm:pt>
  </dgm:ptLst>
  <dgm:cxnLst>
    <dgm:cxn modelId="{29254007-94F8-4F45-B845-504E61603CB5}" srcId="{11FF950A-6C8A-4156-B117-EB83CF120F76}" destId="{2B2005D3-13BF-4B33-A8E4-E7F174BFBA23}" srcOrd="1" destOrd="0" parTransId="{6F812259-833C-4F46-A942-DFDD0B8FD006}" sibTransId="{D462FDAD-7E22-4007-92D1-1281C6BF082A}"/>
    <dgm:cxn modelId="{67A34916-6518-4079-9CDC-23DBE7B67C51}" srcId="{11FF950A-6C8A-4156-B117-EB83CF120F76}" destId="{A2D166C3-6E4B-404F-A818-C395C2FA94A1}" srcOrd="5" destOrd="0" parTransId="{C687151C-5234-4E92-85BC-B7571234B46C}" sibTransId="{1A1649F7-D734-4511-AB53-89B60C99F34A}"/>
    <dgm:cxn modelId="{4D58BD1C-EED8-4981-A6A7-AE2B287C71E6}" type="presOf" srcId="{11FF950A-6C8A-4156-B117-EB83CF120F76}" destId="{3BB06DD3-6C05-4FBF-A320-0F25DA4FCC61}" srcOrd="0" destOrd="0" presId="urn:microsoft.com/office/officeart/2008/layout/VerticalCurvedList"/>
    <dgm:cxn modelId="{E45C0E23-8832-4209-B09D-AC7E21B3DD3E}" type="presOf" srcId="{260C9E59-D89F-4FB5-9826-BBB20541C8AA}" destId="{EBD87B66-A3AE-4788-9683-8EE5B47D02BE}" srcOrd="0" destOrd="0" presId="urn:microsoft.com/office/officeart/2008/layout/VerticalCurvedList"/>
    <dgm:cxn modelId="{28DBD274-BFA5-42D5-9732-AF96D6906A48}" type="presOf" srcId="{17967E45-8096-41C3-B374-85B32B999B50}" destId="{27B2D334-E757-4A61-8B58-7B3F7E86D31F}" srcOrd="0" destOrd="0" presId="urn:microsoft.com/office/officeart/2008/layout/VerticalCurvedList"/>
    <dgm:cxn modelId="{321CE758-E0AD-4EDB-884F-EDAE3685BD18}" type="presOf" srcId="{2B2005D3-13BF-4B33-A8E4-E7F174BFBA23}" destId="{4BC4EC33-E2DF-4CEC-BD1F-3454DB1DE39D}" srcOrd="0" destOrd="0" presId="urn:microsoft.com/office/officeart/2008/layout/VerticalCurvedList"/>
    <dgm:cxn modelId="{135FE080-9EAD-4D8E-BAB9-56DEEDD29302}" srcId="{11FF950A-6C8A-4156-B117-EB83CF120F76}" destId="{17967E45-8096-41C3-B374-85B32B999B50}" srcOrd="2" destOrd="0" parTransId="{49946EB2-17D7-4FA4-80D4-8A17FD8B3FB2}" sibTransId="{2E7E666D-FB2C-45AA-B368-22CE605B3B22}"/>
    <dgm:cxn modelId="{D9DDC98D-09E9-4B5B-B404-940CC1E52F6B}" srcId="{11FF950A-6C8A-4156-B117-EB83CF120F76}" destId="{260C9E59-D89F-4FB5-9826-BBB20541C8AA}" srcOrd="3" destOrd="0" parTransId="{0FB2E2C5-E66A-4865-B9E4-2E416EB96BC1}" sibTransId="{40561784-DAA4-4BFA-9A26-1298C297839D}"/>
    <dgm:cxn modelId="{32F9EF92-8E5B-442C-B3CD-E24B7ACDA271}" type="presOf" srcId="{C35C0398-74AC-4867-8B12-B5C2B6F869B7}" destId="{719EFD1F-3A24-4D4B-AA14-D641F4F96FC8}" srcOrd="0" destOrd="0" presId="urn:microsoft.com/office/officeart/2008/layout/VerticalCurvedList"/>
    <dgm:cxn modelId="{863224C9-DFFD-4626-9698-E1A5F647942E}" type="presOf" srcId="{3EFEF3A2-38DF-4FA7-A5B7-579165484BBA}" destId="{83845072-74A9-403F-9F86-3418BDEDBC30}" srcOrd="0" destOrd="0" presId="urn:microsoft.com/office/officeart/2008/layout/VerticalCurvedList"/>
    <dgm:cxn modelId="{66ED89C9-6586-4CB1-AB13-7A8EB9E6855A}" type="presOf" srcId="{9E5CF15D-92C7-4829-BC32-91B8D89EDDC4}" destId="{8E741016-D07B-437F-B64E-4E6706CD7D57}" srcOrd="0" destOrd="0" presId="urn:microsoft.com/office/officeart/2008/layout/VerticalCurvedList"/>
    <dgm:cxn modelId="{3EAFDAE0-22EC-421B-BB51-1D8919EBEEEC}" type="presOf" srcId="{A2D166C3-6E4B-404F-A818-C395C2FA94A1}" destId="{44AB3499-E917-4CBF-8B70-1917B0F626FA}" srcOrd="0" destOrd="0" presId="urn:microsoft.com/office/officeart/2008/layout/VerticalCurvedList"/>
    <dgm:cxn modelId="{6CF2B2F8-0837-4798-8DDE-1F36D2617071}" srcId="{11FF950A-6C8A-4156-B117-EB83CF120F76}" destId="{C35C0398-74AC-4867-8B12-B5C2B6F869B7}" srcOrd="4" destOrd="0" parTransId="{F4A2E808-8F51-43C1-B662-5391B7433681}" sibTransId="{FBBB5954-C1D4-4EC1-8706-A5A3E3EDF8D8}"/>
    <dgm:cxn modelId="{A017F9FC-A17E-460F-9C19-BAEC382297D6}" srcId="{11FF950A-6C8A-4156-B117-EB83CF120F76}" destId="{3EFEF3A2-38DF-4FA7-A5B7-579165484BBA}" srcOrd="0" destOrd="0" parTransId="{9D8EDC5C-4B21-4F21-9AB4-FCA16F0C358B}" sibTransId="{9E5CF15D-92C7-4829-BC32-91B8D89EDDC4}"/>
    <dgm:cxn modelId="{52EDE037-41ED-4316-A691-189AF93BCAC6}" type="presParOf" srcId="{3BB06DD3-6C05-4FBF-A320-0F25DA4FCC61}" destId="{5EB2CEB2-7D53-4CE7-97FF-ADCFC812AB7B}" srcOrd="0" destOrd="0" presId="urn:microsoft.com/office/officeart/2008/layout/VerticalCurvedList"/>
    <dgm:cxn modelId="{58396ED5-E71E-4F18-8977-49640846BC96}" type="presParOf" srcId="{5EB2CEB2-7D53-4CE7-97FF-ADCFC812AB7B}" destId="{7DF920DE-0EE7-4691-A2F9-A1098C3EE46B}" srcOrd="0" destOrd="0" presId="urn:microsoft.com/office/officeart/2008/layout/VerticalCurvedList"/>
    <dgm:cxn modelId="{9F2DE8E0-ADBA-4D6D-8FD1-6638B8C09A36}" type="presParOf" srcId="{7DF920DE-0EE7-4691-A2F9-A1098C3EE46B}" destId="{74751DD2-A934-474F-A27B-E2E9CB4DDBB9}" srcOrd="0" destOrd="0" presId="urn:microsoft.com/office/officeart/2008/layout/VerticalCurvedList"/>
    <dgm:cxn modelId="{EB3C8D74-5364-4918-B92C-592B50B72FFC}" type="presParOf" srcId="{7DF920DE-0EE7-4691-A2F9-A1098C3EE46B}" destId="{8E741016-D07B-437F-B64E-4E6706CD7D57}" srcOrd="1" destOrd="0" presId="urn:microsoft.com/office/officeart/2008/layout/VerticalCurvedList"/>
    <dgm:cxn modelId="{B687DC55-8C51-4822-ACA8-7959E7F30E9E}" type="presParOf" srcId="{7DF920DE-0EE7-4691-A2F9-A1098C3EE46B}" destId="{5C1E04ED-4BAC-4233-9A4E-51F29261209A}" srcOrd="2" destOrd="0" presId="urn:microsoft.com/office/officeart/2008/layout/VerticalCurvedList"/>
    <dgm:cxn modelId="{59250D44-EDCE-458D-A472-6AA2CCB349CB}" type="presParOf" srcId="{7DF920DE-0EE7-4691-A2F9-A1098C3EE46B}" destId="{0A5622DF-2531-4EFB-BA73-F8F28251EDB8}" srcOrd="3" destOrd="0" presId="urn:microsoft.com/office/officeart/2008/layout/VerticalCurvedList"/>
    <dgm:cxn modelId="{380CB819-5D71-4CBA-8C12-0A2FEA3F5F36}" type="presParOf" srcId="{5EB2CEB2-7D53-4CE7-97FF-ADCFC812AB7B}" destId="{83845072-74A9-403F-9F86-3418BDEDBC30}" srcOrd="1" destOrd="0" presId="urn:microsoft.com/office/officeart/2008/layout/VerticalCurvedList"/>
    <dgm:cxn modelId="{AC4892FE-9BE2-48C5-8989-BB3BF23F5BC9}" type="presParOf" srcId="{5EB2CEB2-7D53-4CE7-97FF-ADCFC812AB7B}" destId="{4171FF73-E3EA-4E6B-8461-F69DFEDBD447}" srcOrd="2" destOrd="0" presId="urn:microsoft.com/office/officeart/2008/layout/VerticalCurvedList"/>
    <dgm:cxn modelId="{EC967C89-02CA-4D64-8F5A-886FFBABACB2}" type="presParOf" srcId="{4171FF73-E3EA-4E6B-8461-F69DFEDBD447}" destId="{B75E9256-1B5C-4E67-8CEE-DAFEAA6D3C22}" srcOrd="0" destOrd="0" presId="urn:microsoft.com/office/officeart/2008/layout/VerticalCurvedList"/>
    <dgm:cxn modelId="{6EA6F6F0-D21C-4EE0-B0AC-C5F6C8406803}" type="presParOf" srcId="{5EB2CEB2-7D53-4CE7-97FF-ADCFC812AB7B}" destId="{4BC4EC33-E2DF-4CEC-BD1F-3454DB1DE39D}" srcOrd="3" destOrd="0" presId="urn:microsoft.com/office/officeart/2008/layout/VerticalCurvedList"/>
    <dgm:cxn modelId="{6FCC7BE8-D874-4F04-B29B-8433940868F2}" type="presParOf" srcId="{5EB2CEB2-7D53-4CE7-97FF-ADCFC812AB7B}" destId="{256B0562-D3EB-4A97-8071-AB97B2F2AACA}" srcOrd="4" destOrd="0" presId="urn:microsoft.com/office/officeart/2008/layout/VerticalCurvedList"/>
    <dgm:cxn modelId="{9DF0A9BF-A93C-4296-B80C-229AE7987FA3}" type="presParOf" srcId="{256B0562-D3EB-4A97-8071-AB97B2F2AACA}" destId="{18F47E64-A116-4432-B5E9-04FC7DB572B2}" srcOrd="0" destOrd="0" presId="urn:microsoft.com/office/officeart/2008/layout/VerticalCurvedList"/>
    <dgm:cxn modelId="{C84C1887-A002-412B-8E2B-5EBFE8DF9A9A}" type="presParOf" srcId="{5EB2CEB2-7D53-4CE7-97FF-ADCFC812AB7B}" destId="{27B2D334-E757-4A61-8B58-7B3F7E86D31F}" srcOrd="5" destOrd="0" presId="urn:microsoft.com/office/officeart/2008/layout/VerticalCurvedList"/>
    <dgm:cxn modelId="{A7CAE38D-B95A-4250-B032-92F645228B76}" type="presParOf" srcId="{5EB2CEB2-7D53-4CE7-97FF-ADCFC812AB7B}" destId="{FFF5B094-EEE6-4F86-A70A-6D25BD2D0D19}" srcOrd="6" destOrd="0" presId="urn:microsoft.com/office/officeart/2008/layout/VerticalCurvedList"/>
    <dgm:cxn modelId="{6BDCE114-5820-463C-AEE9-EFDC6FE1266C}" type="presParOf" srcId="{FFF5B094-EEE6-4F86-A70A-6D25BD2D0D19}" destId="{CB2A332D-0EFA-4FD1-8E50-023E11C108BE}" srcOrd="0" destOrd="0" presId="urn:microsoft.com/office/officeart/2008/layout/VerticalCurvedList"/>
    <dgm:cxn modelId="{40CE5AC7-DFF7-4E3F-8990-D1059E859F6B}" type="presParOf" srcId="{5EB2CEB2-7D53-4CE7-97FF-ADCFC812AB7B}" destId="{EBD87B66-A3AE-4788-9683-8EE5B47D02BE}" srcOrd="7" destOrd="0" presId="urn:microsoft.com/office/officeart/2008/layout/VerticalCurvedList"/>
    <dgm:cxn modelId="{A2DC88BC-C41D-43D6-824C-80C240252E9B}" type="presParOf" srcId="{5EB2CEB2-7D53-4CE7-97FF-ADCFC812AB7B}" destId="{6066BA4F-9B23-40DE-B9C3-6968707EDEB2}" srcOrd="8" destOrd="0" presId="urn:microsoft.com/office/officeart/2008/layout/VerticalCurvedList"/>
    <dgm:cxn modelId="{BC2A3125-EE03-41A3-AC42-3AA4641B3E53}" type="presParOf" srcId="{6066BA4F-9B23-40DE-B9C3-6968707EDEB2}" destId="{8C89C346-CBEB-4DD9-894F-09BB3BBBD028}" srcOrd="0" destOrd="0" presId="urn:microsoft.com/office/officeart/2008/layout/VerticalCurvedList"/>
    <dgm:cxn modelId="{80EE8228-196E-4CB1-BFD4-D0FA40BF2053}" type="presParOf" srcId="{5EB2CEB2-7D53-4CE7-97FF-ADCFC812AB7B}" destId="{719EFD1F-3A24-4D4B-AA14-D641F4F96FC8}" srcOrd="9" destOrd="0" presId="urn:microsoft.com/office/officeart/2008/layout/VerticalCurvedList"/>
    <dgm:cxn modelId="{E7138384-A9B7-45B3-8D5B-CA94831D836D}" type="presParOf" srcId="{5EB2CEB2-7D53-4CE7-97FF-ADCFC812AB7B}" destId="{3DAE4C0A-5830-4A7B-B2CC-C02DF35FF69A}" srcOrd="10" destOrd="0" presId="urn:microsoft.com/office/officeart/2008/layout/VerticalCurvedList"/>
    <dgm:cxn modelId="{D6A0F288-F165-4D23-894B-D58D7CA43973}" type="presParOf" srcId="{3DAE4C0A-5830-4A7B-B2CC-C02DF35FF69A}" destId="{644EC201-00FD-4BD2-89CE-E8BB0805BF5D}" srcOrd="0" destOrd="0" presId="urn:microsoft.com/office/officeart/2008/layout/VerticalCurvedList"/>
    <dgm:cxn modelId="{0C13534E-386E-4A57-B319-9538A83ED34D}" type="presParOf" srcId="{5EB2CEB2-7D53-4CE7-97FF-ADCFC812AB7B}" destId="{44AB3499-E917-4CBF-8B70-1917B0F626FA}" srcOrd="11" destOrd="0" presId="urn:microsoft.com/office/officeart/2008/layout/VerticalCurvedList"/>
    <dgm:cxn modelId="{B123D7D3-3F3B-4AFD-A982-C0A12FE19964}" type="presParOf" srcId="{5EB2CEB2-7D53-4CE7-97FF-ADCFC812AB7B}" destId="{2500D1F2-1DFE-45E2-A755-2678D1D77B0C}" srcOrd="12" destOrd="0" presId="urn:microsoft.com/office/officeart/2008/layout/VerticalCurvedList"/>
    <dgm:cxn modelId="{0DB94745-DFA8-4240-BA43-E11554A0ED8C}" type="presParOf" srcId="{2500D1F2-1DFE-45E2-A755-2678D1D77B0C}" destId="{5E09BA2A-E188-4733-AD31-8916ECA690E3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C52B563-E476-45EE-8882-5793CA695806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it-IT"/>
        </a:p>
      </dgm:t>
    </dgm:pt>
    <dgm:pt modelId="{FD6E7653-2F36-4AAD-9118-8F0D542EF600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it-IT" sz="1800" dirty="0"/>
            <a:t>Principio competenza finanziaria potenziata</a:t>
          </a:r>
        </a:p>
      </dgm:t>
    </dgm:pt>
    <dgm:pt modelId="{B827B95F-33CD-49D2-A86A-5C0BBE8B1904}" type="parTrans" cxnId="{1406E390-2630-44C7-829C-A89205FC5465}">
      <dgm:prSet/>
      <dgm:spPr/>
      <dgm:t>
        <a:bodyPr/>
        <a:lstStyle/>
        <a:p>
          <a:endParaRPr lang="it-IT" sz="2400"/>
        </a:p>
      </dgm:t>
    </dgm:pt>
    <dgm:pt modelId="{C053B5F2-D650-48DB-93E9-C78141C383D8}" type="sibTrans" cxnId="{1406E390-2630-44C7-829C-A89205FC5465}">
      <dgm:prSet/>
      <dgm:spPr/>
      <dgm:t>
        <a:bodyPr/>
        <a:lstStyle/>
        <a:p>
          <a:endParaRPr lang="it-IT" sz="2400"/>
        </a:p>
      </dgm:t>
    </dgm:pt>
    <dgm:pt modelId="{6BF831CD-982C-421B-8EDD-D6EEAF0594E6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it-IT" sz="1800" dirty="0"/>
            <a:t>Contabilità economico-patrimoniale a fini conoscitivi (no &gt; 5000 abitanti)</a:t>
          </a:r>
        </a:p>
      </dgm:t>
    </dgm:pt>
    <dgm:pt modelId="{3542730C-FD1C-440A-A1BB-58B7F043E5CE}" type="parTrans" cxnId="{AF9315AB-1170-43B1-ABE7-94B5A570E1E5}">
      <dgm:prSet/>
      <dgm:spPr/>
      <dgm:t>
        <a:bodyPr/>
        <a:lstStyle/>
        <a:p>
          <a:endParaRPr lang="it-IT" sz="2400"/>
        </a:p>
      </dgm:t>
    </dgm:pt>
    <dgm:pt modelId="{DA4A2A03-3E27-4C4E-995D-2B5E5399E5AF}" type="sibTrans" cxnId="{AF9315AB-1170-43B1-ABE7-94B5A570E1E5}">
      <dgm:prSet/>
      <dgm:spPr/>
      <dgm:t>
        <a:bodyPr/>
        <a:lstStyle/>
        <a:p>
          <a:endParaRPr lang="it-IT" sz="2400"/>
        </a:p>
      </dgm:t>
    </dgm:pt>
    <dgm:pt modelId="{2D24D776-52B4-42CA-9E9C-34A78269D58A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it-IT" sz="1800" dirty="0"/>
            <a:t>Bilancio consolidato (no &gt; 5000 abitanti)</a:t>
          </a:r>
        </a:p>
      </dgm:t>
    </dgm:pt>
    <dgm:pt modelId="{D3A03B11-08AC-485B-955B-3A0FAE86FB14}" type="parTrans" cxnId="{B5955D5A-6C61-405C-8BA4-6F3C8BAC6838}">
      <dgm:prSet/>
      <dgm:spPr/>
      <dgm:t>
        <a:bodyPr/>
        <a:lstStyle/>
        <a:p>
          <a:endParaRPr lang="it-IT" sz="2400"/>
        </a:p>
      </dgm:t>
    </dgm:pt>
    <dgm:pt modelId="{2D0A7A15-1160-438A-BC3A-BBC527EDFB11}" type="sibTrans" cxnId="{B5955D5A-6C61-405C-8BA4-6F3C8BAC6838}">
      <dgm:prSet/>
      <dgm:spPr/>
      <dgm:t>
        <a:bodyPr/>
        <a:lstStyle/>
        <a:p>
          <a:endParaRPr lang="it-IT" sz="2400"/>
        </a:p>
      </dgm:t>
    </dgm:pt>
    <dgm:pt modelId="{AAEC0785-5D11-4692-84C8-3F909CCA4125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it-IT" sz="1800" dirty="0"/>
            <a:t>Derivazione della contabilità economico-patrimoniale dalla finanziaria</a:t>
          </a:r>
        </a:p>
      </dgm:t>
    </dgm:pt>
    <dgm:pt modelId="{32013AC6-BD6B-4BE9-BB1E-E8FEC4536B42}" type="parTrans" cxnId="{D9B2C325-8AA1-4CEB-A1DF-84B7D6F63F47}">
      <dgm:prSet/>
      <dgm:spPr/>
      <dgm:t>
        <a:bodyPr/>
        <a:lstStyle/>
        <a:p>
          <a:endParaRPr lang="it-IT" sz="2400"/>
        </a:p>
      </dgm:t>
    </dgm:pt>
    <dgm:pt modelId="{DEB7159A-26B6-448E-A7DD-5C23A8AD6E48}" type="sibTrans" cxnId="{D9B2C325-8AA1-4CEB-A1DF-84B7D6F63F47}">
      <dgm:prSet/>
      <dgm:spPr/>
      <dgm:t>
        <a:bodyPr/>
        <a:lstStyle/>
        <a:p>
          <a:endParaRPr lang="it-IT" sz="2400"/>
        </a:p>
      </dgm:t>
    </dgm:pt>
    <dgm:pt modelId="{82B39E66-90AB-4F84-BEF0-33E8929E7BA5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it-IT" sz="1800" dirty="0"/>
            <a:t>Piano dei conti integrato</a:t>
          </a:r>
        </a:p>
      </dgm:t>
    </dgm:pt>
    <dgm:pt modelId="{B0AB38B7-6176-4EE7-A054-9F60869A4104}" type="parTrans" cxnId="{2A16E172-ED88-4265-9AFA-CE3139229AD1}">
      <dgm:prSet/>
      <dgm:spPr/>
      <dgm:t>
        <a:bodyPr/>
        <a:lstStyle/>
        <a:p>
          <a:endParaRPr lang="it-IT" sz="2400"/>
        </a:p>
      </dgm:t>
    </dgm:pt>
    <dgm:pt modelId="{CA0FA251-F0DE-4694-A7B0-725527B5C4CF}" type="sibTrans" cxnId="{2A16E172-ED88-4265-9AFA-CE3139229AD1}">
      <dgm:prSet/>
      <dgm:spPr/>
      <dgm:t>
        <a:bodyPr/>
        <a:lstStyle/>
        <a:p>
          <a:endParaRPr lang="it-IT" sz="2400"/>
        </a:p>
      </dgm:t>
    </dgm:pt>
    <dgm:pt modelId="{7F473179-631C-4DB2-961D-A99DE2F18DE0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it-IT" sz="1800" dirty="0"/>
            <a:t>Principi contabili economico – patrimoniali mutuati da OIC</a:t>
          </a:r>
        </a:p>
      </dgm:t>
    </dgm:pt>
    <dgm:pt modelId="{02717211-C895-49B0-A45B-EB020FEA6E42}" type="parTrans" cxnId="{96433408-4C77-453A-8FE2-20BA0E22CFC3}">
      <dgm:prSet/>
      <dgm:spPr/>
      <dgm:t>
        <a:bodyPr/>
        <a:lstStyle/>
        <a:p>
          <a:endParaRPr lang="it-IT" sz="2400"/>
        </a:p>
      </dgm:t>
    </dgm:pt>
    <dgm:pt modelId="{E364E4C3-551C-4453-B9FD-7C9154A26FEE}" type="sibTrans" cxnId="{96433408-4C77-453A-8FE2-20BA0E22CFC3}">
      <dgm:prSet/>
      <dgm:spPr/>
      <dgm:t>
        <a:bodyPr/>
        <a:lstStyle/>
        <a:p>
          <a:endParaRPr lang="it-IT" sz="2400"/>
        </a:p>
      </dgm:t>
    </dgm:pt>
    <dgm:pt modelId="{858E7ADC-9B15-478D-B526-8F2AA334DDED}" type="pres">
      <dgm:prSet presAssocID="{CC52B563-E476-45EE-8882-5793CA695806}" presName="Name0" presStyleCnt="0">
        <dgm:presLayoutVars>
          <dgm:chMax val="7"/>
          <dgm:chPref val="7"/>
          <dgm:dir/>
        </dgm:presLayoutVars>
      </dgm:prSet>
      <dgm:spPr/>
    </dgm:pt>
    <dgm:pt modelId="{C1379ADA-1B13-4B82-A99A-175FD1451C69}" type="pres">
      <dgm:prSet presAssocID="{CC52B563-E476-45EE-8882-5793CA695806}" presName="Name1" presStyleCnt="0"/>
      <dgm:spPr/>
    </dgm:pt>
    <dgm:pt modelId="{A02B7AC6-6642-433A-B8B3-791EB8EE977F}" type="pres">
      <dgm:prSet presAssocID="{CC52B563-E476-45EE-8882-5793CA695806}" presName="cycle" presStyleCnt="0"/>
      <dgm:spPr/>
    </dgm:pt>
    <dgm:pt modelId="{83BFF579-C4F6-4658-9E25-F1A734FA3FF3}" type="pres">
      <dgm:prSet presAssocID="{CC52B563-E476-45EE-8882-5793CA695806}" presName="srcNode" presStyleLbl="node1" presStyleIdx="0" presStyleCnt="6"/>
      <dgm:spPr/>
    </dgm:pt>
    <dgm:pt modelId="{2DF4404C-2226-4A36-AEF4-06BD87A61570}" type="pres">
      <dgm:prSet presAssocID="{CC52B563-E476-45EE-8882-5793CA695806}" presName="conn" presStyleLbl="parChTrans1D2" presStyleIdx="0" presStyleCnt="1"/>
      <dgm:spPr/>
    </dgm:pt>
    <dgm:pt modelId="{E586F92B-B088-4355-ABCE-EC505A16B6C7}" type="pres">
      <dgm:prSet presAssocID="{CC52B563-E476-45EE-8882-5793CA695806}" presName="extraNode" presStyleLbl="node1" presStyleIdx="0" presStyleCnt="6"/>
      <dgm:spPr/>
    </dgm:pt>
    <dgm:pt modelId="{1CDF4E24-6B6B-4B70-9DCC-D891CA5254D2}" type="pres">
      <dgm:prSet presAssocID="{CC52B563-E476-45EE-8882-5793CA695806}" presName="dstNode" presStyleLbl="node1" presStyleIdx="0" presStyleCnt="6"/>
      <dgm:spPr/>
    </dgm:pt>
    <dgm:pt modelId="{AACF7200-EA20-4F6F-AA2E-F2EC58AD220B}" type="pres">
      <dgm:prSet presAssocID="{FD6E7653-2F36-4AAD-9118-8F0D542EF600}" presName="text_1" presStyleLbl="node1" presStyleIdx="0" presStyleCnt="6">
        <dgm:presLayoutVars>
          <dgm:bulletEnabled val="1"/>
        </dgm:presLayoutVars>
      </dgm:prSet>
      <dgm:spPr/>
    </dgm:pt>
    <dgm:pt modelId="{83433BEC-CA2C-4336-8410-03950691087C}" type="pres">
      <dgm:prSet presAssocID="{FD6E7653-2F36-4AAD-9118-8F0D542EF600}" presName="accent_1" presStyleCnt="0"/>
      <dgm:spPr/>
    </dgm:pt>
    <dgm:pt modelId="{D22C66D3-A39F-4B47-9C7A-5CBDBAFA52E7}" type="pres">
      <dgm:prSet presAssocID="{FD6E7653-2F36-4AAD-9118-8F0D542EF600}" presName="accentRepeatNode" presStyleLbl="solidFgAcc1" presStyleIdx="0" presStyleCnt="6"/>
      <dgm:spPr/>
    </dgm:pt>
    <dgm:pt modelId="{E1D70DD3-8A4B-4CD3-84E1-374BCD38DF9C}" type="pres">
      <dgm:prSet presAssocID="{6BF831CD-982C-421B-8EDD-D6EEAF0594E6}" presName="text_2" presStyleLbl="node1" presStyleIdx="1" presStyleCnt="6">
        <dgm:presLayoutVars>
          <dgm:bulletEnabled val="1"/>
        </dgm:presLayoutVars>
      </dgm:prSet>
      <dgm:spPr/>
    </dgm:pt>
    <dgm:pt modelId="{6711521A-BDBA-416A-AA81-7858D397B0F3}" type="pres">
      <dgm:prSet presAssocID="{6BF831CD-982C-421B-8EDD-D6EEAF0594E6}" presName="accent_2" presStyleCnt="0"/>
      <dgm:spPr/>
    </dgm:pt>
    <dgm:pt modelId="{19BFB698-2D5C-4A33-838C-35AAE9E8A392}" type="pres">
      <dgm:prSet presAssocID="{6BF831CD-982C-421B-8EDD-D6EEAF0594E6}" presName="accentRepeatNode" presStyleLbl="solidFgAcc1" presStyleIdx="1" presStyleCnt="6"/>
      <dgm:spPr/>
    </dgm:pt>
    <dgm:pt modelId="{4A57119E-7AC8-4523-A49D-B525D67BBAF0}" type="pres">
      <dgm:prSet presAssocID="{2D24D776-52B4-42CA-9E9C-34A78269D58A}" presName="text_3" presStyleLbl="node1" presStyleIdx="2" presStyleCnt="6">
        <dgm:presLayoutVars>
          <dgm:bulletEnabled val="1"/>
        </dgm:presLayoutVars>
      </dgm:prSet>
      <dgm:spPr/>
    </dgm:pt>
    <dgm:pt modelId="{122995EC-31DF-4C8F-814D-3D45921498FE}" type="pres">
      <dgm:prSet presAssocID="{2D24D776-52B4-42CA-9E9C-34A78269D58A}" presName="accent_3" presStyleCnt="0"/>
      <dgm:spPr/>
    </dgm:pt>
    <dgm:pt modelId="{015116D5-C7AB-4718-8C1A-C303278B225C}" type="pres">
      <dgm:prSet presAssocID="{2D24D776-52B4-42CA-9E9C-34A78269D58A}" presName="accentRepeatNode" presStyleLbl="solidFgAcc1" presStyleIdx="2" presStyleCnt="6"/>
      <dgm:spPr/>
    </dgm:pt>
    <dgm:pt modelId="{670A143F-7A78-408E-B438-4029D409F004}" type="pres">
      <dgm:prSet presAssocID="{AAEC0785-5D11-4692-84C8-3F909CCA4125}" presName="text_4" presStyleLbl="node1" presStyleIdx="3" presStyleCnt="6">
        <dgm:presLayoutVars>
          <dgm:bulletEnabled val="1"/>
        </dgm:presLayoutVars>
      </dgm:prSet>
      <dgm:spPr/>
    </dgm:pt>
    <dgm:pt modelId="{495AE3BA-C41E-4197-A467-82A249DB6E65}" type="pres">
      <dgm:prSet presAssocID="{AAEC0785-5D11-4692-84C8-3F909CCA4125}" presName="accent_4" presStyleCnt="0"/>
      <dgm:spPr/>
    </dgm:pt>
    <dgm:pt modelId="{EC7B7CAF-BB2B-4E43-ACDC-4672A5E75F0A}" type="pres">
      <dgm:prSet presAssocID="{AAEC0785-5D11-4692-84C8-3F909CCA4125}" presName="accentRepeatNode" presStyleLbl="solidFgAcc1" presStyleIdx="3" presStyleCnt="6"/>
      <dgm:spPr/>
    </dgm:pt>
    <dgm:pt modelId="{EE6EBC8E-619A-4E48-964E-FD85F93C581E}" type="pres">
      <dgm:prSet presAssocID="{82B39E66-90AB-4F84-BEF0-33E8929E7BA5}" presName="text_5" presStyleLbl="node1" presStyleIdx="4" presStyleCnt="6">
        <dgm:presLayoutVars>
          <dgm:bulletEnabled val="1"/>
        </dgm:presLayoutVars>
      </dgm:prSet>
      <dgm:spPr/>
    </dgm:pt>
    <dgm:pt modelId="{35015C5D-716D-4B70-BB76-3CF8E6F76D9D}" type="pres">
      <dgm:prSet presAssocID="{82B39E66-90AB-4F84-BEF0-33E8929E7BA5}" presName="accent_5" presStyleCnt="0"/>
      <dgm:spPr/>
    </dgm:pt>
    <dgm:pt modelId="{2C6994AF-B2C4-4F6D-A74A-E2C319DC8BCC}" type="pres">
      <dgm:prSet presAssocID="{82B39E66-90AB-4F84-BEF0-33E8929E7BA5}" presName="accentRepeatNode" presStyleLbl="solidFgAcc1" presStyleIdx="4" presStyleCnt="6"/>
      <dgm:spPr/>
    </dgm:pt>
    <dgm:pt modelId="{18EC431E-2724-47BC-9FB4-10E7061FC920}" type="pres">
      <dgm:prSet presAssocID="{7F473179-631C-4DB2-961D-A99DE2F18DE0}" presName="text_6" presStyleLbl="node1" presStyleIdx="5" presStyleCnt="6">
        <dgm:presLayoutVars>
          <dgm:bulletEnabled val="1"/>
        </dgm:presLayoutVars>
      </dgm:prSet>
      <dgm:spPr/>
    </dgm:pt>
    <dgm:pt modelId="{7B95F9C9-C726-450F-A4EB-31DFD7BDA0A8}" type="pres">
      <dgm:prSet presAssocID="{7F473179-631C-4DB2-961D-A99DE2F18DE0}" presName="accent_6" presStyleCnt="0"/>
      <dgm:spPr/>
    </dgm:pt>
    <dgm:pt modelId="{DDCC6FA3-DFC5-47DC-B2D2-5E22FD6C5540}" type="pres">
      <dgm:prSet presAssocID="{7F473179-631C-4DB2-961D-A99DE2F18DE0}" presName="accentRepeatNode" presStyleLbl="solidFgAcc1" presStyleIdx="5" presStyleCnt="6"/>
      <dgm:spPr/>
    </dgm:pt>
  </dgm:ptLst>
  <dgm:cxnLst>
    <dgm:cxn modelId="{96433408-4C77-453A-8FE2-20BA0E22CFC3}" srcId="{CC52B563-E476-45EE-8882-5793CA695806}" destId="{7F473179-631C-4DB2-961D-A99DE2F18DE0}" srcOrd="5" destOrd="0" parTransId="{02717211-C895-49B0-A45B-EB020FEA6E42}" sibTransId="{E364E4C3-551C-4453-B9FD-7C9154A26FEE}"/>
    <dgm:cxn modelId="{F9A9B21E-9DA6-4646-BDAE-FD7239B1688D}" type="presOf" srcId="{CC52B563-E476-45EE-8882-5793CA695806}" destId="{858E7ADC-9B15-478D-B526-8F2AA334DDED}" srcOrd="0" destOrd="0" presId="urn:microsoft.com/office/officeart/2008/layout/VerticalCurvedList"/>
    <dgm:cxn modelId="{D9B2C325-8AA1-4CEB-A1DF-84B7D6F63F47}" srcId="{CC52B563-E476-45EE-8882-5793CA695806}" destId="{AAEC0785-5D11-4692-84C8-3F909CCA4125}" srcOrd="3" destOrd="0" parTransId="{32013AC6-BD6B-4BE9-BB1E-E8FEC4536B42}" sibTransId="{DEB7159A-26B6-448E-A7DD-5C23A8AD6E48}"/>
    <dgm:cxn modelId="{C6417844-4E49-464F-9FFA-E0F4E0C8A500}" type="presOf" srcId="{2D24D776-52B4-42CA-9E9C-34A78269D58A}" destId="{4A57119E-7AC8-4523-A49D-B525D67BBAF0}" srcOrd="0" destOrd="0" presId="urn:microsoft.com/office/officeart/2008/layout/VerticalCurvedList"/>
    <dgm:cxn modelId="{7493FE47-EA2E-41A9-AB20-75FB0FF4482F}" type="presOf" srcId="{7F473179-631C-4DB2-961D-A99DE2F18DE0}" destId="{18EC431E-2724-47BC-9FB4-10E7061FC920}" srcOrd="0" destOrd="0" presId="urn:microsoft.com/office/officeart/2008/layout/VerticalCurvedList"/>
    <dgm:cxn modelId="{2A16E172-ED88-4265-9AFA-CE3139229AD1}" srcId="{CC52B563-E476-45EE-8882-5793CA695806}" destId="{82B39E66-90AB-4F84-BEF0-33E8929E7BA5}" srcOrd="4" destOrd="0" parTransId="{B0AB38B7-6176-4EE7-A054-9F60869A4104}" sibTransId="{CA0FA251-F0DE-4694-A7B0-725527B5C4CF}"/>
    <dgm:cxn modelId="{B5955D5A-6C61-405C-8BA4-6F3C8BAC6838}" srcId="{CC52B563-E476-45EE-8882-5793CA695806}" destId="{2D24D776-52B4-42CA-9E9C-34A78269D58A}" srcOrd="2" destOrd="0" parTransId="{D3A03B11-08AC-485B-955B-3A0FAE86FB14}" sibTransId="{2D0A7A15-1160-438A-BC3A-BBC527EDFB11}"/>
    <dgm:cxn modelId="{1406E390-2630-44C7-829C-A89205FC5465}" srcId="{CC52B563-E476-45EE-8882-5793CA695806}" destId="{FD6E7653-2F36-4AAD-9118-8F0D542EF600}" srcOrd="0" destOrd="0" parTransId="{B827B95F-33CD-49D2-A86A-5C0BBE8B1904}" sibTransId="{C053B5F2-D650-48DB-93E9-C78141C383D8}"/>
    <dgm:cxn modelId="{1730D493-B130-405A-9CF4-CF40484CC072}" type="presOf" srcId="{AAEC0785-5D11-4692-84C8-3F909CCA4125}" destId="{670A143F-7A78-408E-B438-4029D409F004}" srcOrd="0" destOrd="0" presId="urn:microsoft.com/office/officeart/2008/layout/VerticalCurvedList"/>
    <dgm:cxn modelId="{D56A4699-BF32-4A43-9794-3C084439487E}" type="presOf" srcId="{FD6E7653-2F36-4AAD-9118-8F0D542EF600}" destId="{AACF7200-EA20-4F6F-AA2E-F2EC58AD220B}" srcOrd="0" destOrd="0" presId="urn:microsoft.com/office/officeart/2008/layout/VerticalCurvedList"/>
    <dgm:cxn modelId="{9E7C3EA4-80D2-4917-91AE-A374D9565162}" type="presOf" srcId="{C053B5F2-D650-48DB-93E9-C78141C383D8}" destId="{2DF4404C-2226-4A36-AEF4-06BD87A61570}" srcOrd="0" destOrd="0" presId="urn:microsoft.com/office/officeart/2008/layout/VerticalCurvedList"/>
    <dgm:cxn modelId="{AF9315AB-1170-43B1-ABE7-94B5A570E1E5}" srcId="{CC52B563-E476-45EE-8882-5793CA695806}" destId="{6BF831CD-982C-421B-8EDD-D6EEAF0594E6}" srcOrd="1" destOrd="0" parTransId="{3542730C-FD1C-440A-A1BB-58B7F043E5CE}" sibTransId="{DA4A2A03-3E27-4C4E-995D-2B5E5399E5AF}"/>
    <dgm:cxn modelId="{C7BFA3B9-D972-4A58-A2B1-24816AEAD36E}" type="presOf" srcId="{82B39E66-90AB-4F84-BEF0-33E8929E7BA5}" destId="{EE6EBC8E-619A-4E48-964E-FD85F93C581E}" srcOrd="0" destOrd="0" presId="urn:microsoft.com/office/officeart/2008/layout/VerticalCurvedList"/>
    <dgm:cxn modelId="{3E557CBB-CB00-4975-A624-EBC660E735C4}" type="presOf" srcId="{6BF831CD-982C-421B-8EDD-D6EEAF0594E6}" destId="{E1D70DD3-8A4B-4CD3-84E1-374BCD38DF9C}" srcOrd="0" destOrd="0" presId="urn:microsoft.com/office/officeart/2008/layout/VerticalCurvedList"/>
    <dgm:cxn modelId="{4CAC1088-40B5-47F1-855F-CCE53A184BF3}" type="presParOf" srcId="{858E7ADC-9B15-478D-B526-8F2AA334DDED}" destId="{C1379ADA-1B13-4B82-A99A-175FD1451C69}" srcOrd="0" destOrd="0" presId="urn:microsoft.com/office/officeart/2008/layout/VerticalCurvedList"/>
    <dgm:cxn modelId="{3CFA7883-A5A7-484E-8BF0-E1D999072045}" type="presParOf" srcId="{C1379ADA-1B13-4B82-A99A-175FD1451C69}" destId="{A02B7AC6-6642-433A-B8B3-791EB8EE977F}" srcOrd="0" destOrd="0" presId="urn:microsoft.com/office/officeart/2008/layout/VerticalCurvedList"/>
    <dgm:cxn modelId="{012DC20B-C035-45BF-B019-221E9116D025}" type="presParOf" srcId="{A02B7AC6-6642-433A-B8B3-791EB8EE977F}" destId="{83BFF579-C4F6-4658-9E25-F1A734FA3FF3}" srcOrd="0" destOrd="0" presId="urn:microsoft.com/office/officeart/2008/layout/VerticalCurvedList"/>
    <dgm:cxn modelId="{56CB6504-6507-4BDC-865E-FCD064626327}" type="presParOf" srcId="{A02B7AC6-6642-433A-B8B3-791EB8EE977F}" destId="{2DF4404C-2226-4A36-AEF4-06BD87A61570}" srcOrd="1" destOrd="0" presId="urn:microsoft.com/office/officeart/2008/layout/VerticalCurvedList"/>
    <dgm:cxn modelId="{46F91DB8-9D76-4F89-A1A1-822CB4B492F0}" type="presParOf" srcId="{A02B7AC6-6642-433A-B8B3-791EB8EE977F}" destId="{E586F92B-B088-4355-ABCE-EC505A16B6C7}" srcOrd="2" destOrd="0" presId="urn:microsoft.com/office/officeart/2008/layout/VerticalCurvedList"/>
    <dgm:cxn modelId="{8FFFAC50-7CB5-40CD-B63B-A3310DDC376C}" type="presParOf" srcId="{A02B7AC6-6642-433A-B8B3-791EB8EE977F}" destId="{1CDF4E24-6B6B-4B70-9DCC-D891CA5254D2}" srcOrd="3" destOrd="0" presId="urn:microsoft.com/office/officeart/2008/layout/VerticalCurvedList"/>
    <dgm:cxn modelId="{620F6FEB-83CA-48D5-9186-72D6B1C1BEF0}" type="presParOf" srcId="{C1379ADA-1B13-4B82-A99A-175FD1451C69}" destId="{AACF7200-EA20-4F6F-AA2E-F2EC58AD220B}" srcOrd="1" destOrd="0" presId="urn:microsoft.com/office/officeart/2008/layout/VerticalCurvedList"/>
    <dgm:cxn modelId="{69BA9F53-7631-4E12-B269-7DEEE0A898BC}" type="presParOf" srcId="{C1379ADA-1B13-4B82-A99A-175FD1451C69}" destId="{83433BEC-CA2C-4336-8410-03950691087C}" srcOrd="2" destOrd="0" presId="urn:microsoft.com/office/officeart/2008/layout/VerticalCurvedList"/>
    <dgm:cxn modelId="{26A99D89-EF47-41FA-9ED1-E7C87DBB0A08}" type="presParOf" srcId="{83433BEC-CA2C-4336-8410-03950691087C}" destId="{D22C66D3-A39F-4B47-9C7A-5CBDBAFA52E7}" srcOrd="0" destOrd="0" presId="urn:microsoft.com/office/officeart/2008/layout/VerticalCurvedList"/>
    <dgm:cxn modelId="{5F0CE12E-A2DE-4D46-A985-29C88729B53D}" type="presParOf" srcId="{C1379ADA-1B13-4B82-A99A-175FD1451C69}" destId="{E1D70DD3-8A4B-4CD3-84E1-374BCD38DF9C}" srcOrd="3" destOrd="0" presId="urn:microsoft.com/office/officeart/2008/layout/VerticalCurvedList"/>
    <dgm:cxn modelId="{8E13ADF6-C1ED-4A2D-8902-7D968562A647}" type="presParOf" srcId="{C1379ADA-1B13-4B82-A99A-175FD1451C69}" destId="{6711521A-BDBA-416A-AA81-7858D397B0F3}" srcOrd="4" destOrd="0" presId="urn:microsoft.com/office/officeart/2008/layout/VerticalCurvedList"/>
    <dgm:cxn modelId="{E2F85C2A-DF69-4B61-AD37-6D121A26D1D3}" type="presParOf" srcId="{6711521A-BDBA-416A-AA81-7858D397B0F3}" destId="{19BFB698-2D5C-4A33-838C-35AAE9E8A392}" srcOrd="0" destOrd="0" presId="urn:microsoft.com/office/officeart/2008/layout/VerticalCurvedList"/>
    <dgm:cxn modelId="{A5AD9B82-0738-4994-9F87-9F1557CFEAE2}" type="presParOf" srcId="{C1379ADA-1B13-4B82-A99A-175FD1451C69}" destId="{4A57119E-7AC8-4523-A49D-B525D67BBAF0}" srcOrd="5" destOrd="0" presId="urn:microsoft.com/office/officeart/2008/layout/VerticalCurvedList"/>
    <dgm:cxn modelId="{F20F2477-163F-4573-8BF7-C88F3649F92B}" type="presParOf" srcId="{C1379ADA-1B13-4B82-A99A-175FD1451C69}" destId="{122995EC-31DF-4C8F-814D-3D45921498FE}" srcOrd="6" destOrd="0" presId="urn:microsoft.com/office/officeart/2008/layout/VerticalCurvedList"/>
    <dgm:cxn modelId="{0146CC00-3864-4B3C-8DF5-2C037C64834A}" type="presParOf" srcId="{122995EC-31DF-4C8F-814D-3D45921498FE}" destId="{015116D5-C7AB-4718-8C1A-C303278B225C}" srcOrd="0" destOrd="0" presId="urn:microsoft.com/office/officeart/2008/layout/VerticalCurvedList"/>
    <dgm:cxn modelId="{72525DFA-AA1B-4D42-9CC4-CC884BCA0ED5}" type="presParOf" srcId="{C1379ADA-1B13-4B82-A99A-175FD1451C69}" destId="{670A143F-7A78-408E-B438-4029D409F004}" srcOrd="7" destOrd="0" presId="urn:microsoft.com/office/officeart/2008/layout/VerticalCurvedList"/>
    <dgm:cxn modelId="{490C3BEA-EBAB-4576-8F79-9BBB89A7131F}" type="presParOf" srcId="{C1379ADA-1B13-4B82-A99A-175FD1451C69}" destId="{495AE3BA-C41E-4197-A467-82A249DB6E65}" srcOrd="8" destOrd="0" presId="urn:microsoft.com/office/officeart/2008/layout/VerticalCurvedList"/>
    <dgm:cxn modelId="{EDF39674-C0DB-4B15-8998-D387E6041891}" type="presParOf" srcId="{495AE3BA-C41E-4197-A467-82A249DB6E65}" destId="{EC7B7CAF-BB2B-4E43-ACDC-4672A5E75F0A}" srcOrd="0" destOrd="0" presId="urn:microsoft.com/office/officeart/2008/layout/VerticalCurvedList"/>
    <dgm:cxn modelId="{E882938C-0F43-437F-AA0B-E83DDC0AAE5F}" type="presParOf" srcId="{C1379ADA-1B13-4B82-A99A-175FD1451C69}" destId="{EE6EBC8E-619A-4E48-964E-FD85F93C581E}" srcOrd="9" destOrd="0" presId="urn:microsoft.com/office/officeart/2008/layout/VerticalCurvedList"/>
    <dgm:cxn modelId="{1A519EE7-7E04-409B-BC22-B19C0AA07001}" type="presParOf" srcId="{C1379ADA-1B13-4B82-A99A-175FD1451C69}" destId="{35015C5D-716D-4B70-BB76-3CF8E6F76D9D}" srcOrd="10" destOrd="0" presId="urn:microsoft.com/office/officeart/2008/layout/VerticalCurvedList"/>
    <dgm:cxn modelId="{2AC5DA61-3C24-4011-863C-8E2DE329A2DF}" type="presParOf" srcId="{35015C5D-716D-4B70-BB76-3CF8E6F76D9D}" destId="{2C6994AF-B2C4-4F6D-A74A-E2C319DC8BCC}" srcOrd="0" destOrd="0" presId="urn:microsoft.com/office/officeart/2008/layout/VerticalCurvedList"/>
    <dgm:cxn modelId="{AEFAD562-BD32-4B42-9E86-A6CA5185194B}" type="presParOf" srcId="{C1379ADA-1B13-4B82-A99A-175FD1451C69}" destId="{18EC431E-2724-47BC-9FB4-10E7061FC920}" srcOrd="11" destOrd="0" presId="urn:microsoft.com/office/officeart/2008/layout/VerticalCurvedList"/>
    <dgm:cxn modelId="{86CF7AAD-2C66-48C6-93D4-40B3DD69F2AE}" type="presParOf" srcId="{C1379ADA-1B13-4B82-A99A-175FD1451C69}" destId="{7B95F9C9-C726-450F-A4EB-31DFD7BDA0A8}" srcOrd="12" destOrd="0" presId="urn:microsoft.com/office/officeart/2008/layout/VerticalCurvedList"/>
    <dgm:cxn modelId="{AD34547B-FBC0-4EB8-8DB6-CCA13A958E33}" type="presParOf" srcId="{7B95F9C9-C726-450F-A4EB-31DFD7BDA0A8}" destId="{DDCC6FA3-DFC5-47DC-B2D2-5E22FD6C554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6F2BE20-7B8B-41A7-8D0E-454C2B459377}" type="doc">
      <dgm:prSet loTypeId="urn:microsoft.com/office/officeart/2009/3/layout/OpposingIdea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BD96644-1F97-4178-8EEA-02D39D9965B5}">
      <dgm:prSet/>
      <dgm:spPr/>
      <dgm:t>
        <a:bodyPr/>
        <a:lstStyle/>
        <a:p>
          <a:pPr rtl="0"/>
          <a:r>
            <a:rPr lang="en-US" dirty="0"/>
            <a:t>EPSAS</a:t>
          </a:r>
          <a:endParaRPr lang="it-IT" dirty="0"/>
        </a:p>
      </dgm:t>
    </dgm:pt>
    <dgm:pt modelId="{03256081-C9CA-4597-9673-ED5B5D483763}" type="parTrans" cxnId="{79D3ACD8-F01E-4E90-A92F-37A0306C39F9}">
      <dgm:prSet/>
      <dgm:spPr/>
      <dgm:t>
        <a:bodyPr/>
        <a:lstStyle/>
        <a:p>
          <a:endParaRPr lang="it-IT"/>
        </a:p>
      </dgm:t>
    </dgm:pt>
    <dgm:pt modelId="{0F65F307-6976-4C28-9304-0CB46E228CCD}" type="sibTrans" cxnId="{79D3ACD8-F01E-4E90-A92F-37A0306C39F9}">
      <dgm:prSet/>
      <dgm:spPr/>
      <dgm:t>
        <a:bodyPr/>
        <a:lstStyle/>
        <a:p>
          <a:endParaRPr lang="it-IT"/>
        </a:p>
      </dgm:t>
    </dgm:pt>
    <dgm:pt modelId="{DBEE52B0-2D5F-49D7-B877-5DB644ED5AAD}">
      <dgm:prSet custT="1"/>
      <dgm:spPr/>
      <dgm:t>
        <a:bodyPr anchor="ctr"/>
        <a:lstStyle/>
        <a:p>
          <a:pPr algn="ctr" rtl="0"/>
          <a:r>
            <a:rPr lang="it-IT" sz="1000" b="1">
              <a:solidFill>
                <a:schemeClr val="tx1"/>
              </a:solidFill>
            </a:rPr>
            <a:t>Relevance</a:t>
          </a:r>
          <a:endParaRPr lang="en-US" sz="900" b="1" dirty="0">
            <a:solidFill>
              <a:schemeClr val="tx1"/>
            </a:solidFill>
          </a:endParaRPr>
        </a:p>
      </dgm:t>
    </dgm:pt>
    <dgm:pt modelId="{A6D35F95-945A-406C-8782-E6AD217B60D1}" type="parTrans" cxnId="{AB947639-0025-4D5F-91A7-4580F44B1DA0}">
      <dgm:prSet/>
      <dgm:spPr/>
      <dgm:t>
        <a:bodyPr/>
        <a:lstStyle/>
        <a:p>
          <a:endParaRPr lang="it-IT"/>
        </a:p>
      </dgm:t>
    </dgm:pt>
    <dgm:pt modelId="{758929E3-3057-47C2-ABAE-7052B1800EEF}" type="sibTrans" cxnId="{AB947639-0025-4D5F-91A7-4580F44B1DA0}">
      <dgm:prSet/>
      <dgm:spPr/>
      <dgm:t>
        <a:bodyPr/>
        <a:lstStyle/>
        <a:p>
          <a:endParaRPr lang="it-IT"/>
        </a:p>
      </dgm:t>
    </dgm:pt>
    <dgm:pt modelId="{561D650F-5E87-4128-99D1-863E069D22C5}">
      <dgm:prSet/>
      <dgm:spPr/>
      <dgm:t>
        <a:bodyPr/>
        <a:lstStyle/>
        <a:p>
          <a:pPr rtl="0"/>
          <a:r>
            <a:rPr lang="it-IT" dirty="0"/>
            <a:t>Principi contabili EELL</a:t>
          </a:r>
        </a:p>
      </dgm:t>
    </dgm:pt>
    <dgm:pt modelId="{91DF0A34-08A2-4D42-984B-AE9573D3DCE9}" type="parTrans" cxnId="{49724719-6A41-4868-9E6B-C4E7A32A071A}">
      <dgm:prSet/>
      <dgm:spPr/>
      <dgm:t>
        <a:bodyPr/>
        <a:lstStyle/>
        <a:p>
          <a:endParaRPr lang="it-IT"/>
        </a:p>
      </dgm:t>
    </dgm:pt>
    <dgm:pt modelId="{05E88B04-B6B4-4837-8D3C-BCF297F9914D}" type="sibTrans" cxnId="{49724719-6A41-4868-9E6B-C4E7A32A071A}">
      <dgm:prSet/>
      <dgm:spPr/>
      <dgm:t>
        <a:bodyPr/>
        <a:lstStyle/>
        <a:p>
          <a:endParaRPr lang="it-IT"/>
        </a:p>
      </dgm:t>
    </dgm:pt>
    <dgm:pt modelId="{53C23408-9CC8-4BD2-AE8F-EF64D68E155E}">
      <dgm:prSet custT="1"/>
      <dgm:spPr/>
      <dgm:t>
        <a:bodyPr anchor="ctr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000" b="1" i="0">
              <a:solidFill>
                <a:schemeClr val="tx1"/>
              </a:solidFill>
            </a:rPr>
            <a:t>Principio dell'annualità</a:t>
          </a:r>
          <a:endParaRPr lang="it-IT" sz="1000" b="1" dirty="0">
            <a:solidFill>
              <a:schemeClr val="tx1"/>
            </a:solidFill>
          </a:endParaRPr>
        </a:p>
      </dgm:t>
    </dgm:pt>
    <dgm:pt modelId="{8C615E18-1727-417C-8436-565938BD20D2}" type="parTrans" cxnId="{D1F437A1-9DBE-438A-BB28-44319CCA4CAF}">
      <dgm:prSet/>
      <dgm:spPr/>
      <dgm:t>
        <a:bodyPr/>
        <a:lstStyle/>
        <a:p>
          <a:endParaRPr lang="it-IT"/>
        </a:p>
      </dgm:t>
    </dgm:pt>
    <dgm:pt modelId="{B2E7A492-233E-4725-A59F-9D0DA5688B12}" type="sibTrans" cxnId="{D1F437A1-9DBE-438A-BB28-44319CCA4CAF}">
      <dgm:prSet/>
      <dgm:spPr/>
      <dgm:t>
        <a:bodyPr/>
        <a:lstStyle/>
        <a:p>
          <a:endParaRPr lang="it-IT"/>
        </a:p>
      </dgm:t>
    </dgm:pt>
    <dgm:pt modelId="{2275A25E-D237-4EFB-BCAA-DCE19890FD57}">
      <dgm:prSet custT="1"/>
      <dgm:spPr/>
      <dgm:t>
        <a:bodyPr anchor="ctr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000" b="1" i="0" dirty="0">
              <a:solidFill>
                <a:srgbClr val="0070C0"/>
              </a:solidFill>
            </a:rPr>
            <a:t>Principio dell'unità </a:t>
          </a:r>
          <a:endParaRPr lang="it-IT" sz="1000" b="1" i="1" dirty="0">
            <a:solidFill>
              <a:srgbClr val="0070C0"/>
            </a:solidFill>
          </a:endParaRPr>
        </a:p>
      </dgm:t>
    </dgm:pt>
    <dgm:pt modelId="{D2D0E3D4-3643-4CBB-8383-E8B55342BA13}" type="parTrans" cxnId="{E54A5998-3E41-4E6C-B50C-F6E6BAA89B25}">
      <dgm:prSet/>
      <dgm:spPr/>
      <dgm:t>
        <a:bodyPr/>
        <a:lstStyle/>
        <a:p>
          <a:endParaRPr lang="it-IT"/>
        </a:p>
      </dgm:t>
    </dgm:pt>
    <dgm:pt modelId="{2862FC95-D5B7-4C45-881F-6BB6794180FF}" type="sibTrans" cxnId="{E54A5998-3E41-4E6C-B50C-F6E6BAA89B25}">
      <dgm:prSet/>
      <dgm:spPr/>
      <dgm:t>
        <a:bodyPr/>
        <a:lstStyle/>
        <a:p>
          <a:endParaRPr lang="it-IT"/>
        </a:p>
      </dgm:t>
    </dgm:pt>
    <dgm:pt modelId="{C942CC8C-8D73-41CB-81CD-56325887CEF0}">
      <dgm:prSet custT="1"/>
      <dgm:spPr/>
      <dgm:t>
        <a:bodyPr anchor="ctr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000" b="1" i="0">
              <a:solidFill>
                <a:srgbClr val="0070C0"/>
              </a:solidFill>
            </a:rPr>
            <a:t>Principio dell'universalità </a:t>
          </a:r>
          <a:endParaRPr lang="it-IT" sz="1000" b="1" i="1" dirty="0">
            <a:solidFill>
              <a:srgbClr val="0070C0"/>
            </a:solidFill>
          </a:endParaRPr>
        </a:p>
      </dgm:t>
    </dgm:pt>
    <dgm:pt modelId="{4B4E1492-7EEF-4992-8339-924099616E4E}" type="parTrans" cxnId="{8A799F6E-C0E8-4992-AD7F-CF54891E5409}">
      <dgm:prSet/>
      <dgm:spPr/>
      <dgm:t>
        <a:bodyPr/>
        <a:lstStyle/>
        <a:p>
          <a:endParaRPr lang="it-IT"/>
        </a:p>
      </dgm:t>
    </dgm:pt>
    <dgm:pt modelId="{4564A5E1-45B7-4827-9655-27BB6029B22E}" type="sibTrans" cxnId="{8A799F6E-C0E8-4992-AD7F-CF54891E5409}">
      <dgm:prSet/>
      <dgm:spPr/>
      <dgm:t>
        <a:bodyPr/>
        <a:lstStyle/>
        <a:p>
          <a:endParaRPr lang="it-IT"/>
        </a:p>
      </dgm:t>
    </dgm:pt>
    <dgm:pt modelId="{11F3B245-3DE6-4B32-BF71-B613ED2B6B5C}">
      <dgm:prSet custT="1"/>
      <dgm:spPr/>
      <dgm:t>
        <a:bodyPr anchor="ctr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000" b="1" i="0">
              <a:solidFill>
                <a:schemeClr val="tx1"/>
              </a:solidFill>
            </a:rPr>
            <a:t>Principio dell'integrità </a:t>
          </a:r>
          <a:endParaRPr lang="it-IT" sz="1000" b="1" i="1" dirty="0">
            <a:solidFill>
              <a:schemeClr val="tx1"/>
            </a:solidFill>
          </a:endParaRPr>
        </a:p>
      </dgm:t>
    </dgm:pt>
    <dgm:pt modelId="{7E3D5293-AB9D-4121-A31A-4F2AE70F4C84}" type="parTrans" cxnId="{725C544B-8115-4DED-8302-613E4D0BDD51}">
      <dgm:prSet/>
      <dgm:spPr/>
      <dgm:t>
        <a:bodyPr/>
        <a:lstStyle/>
        <a:p>
          <a:endParaRPr lang="it-IT"/>
        </a:p>
      </dgm:t>
    </dgm:pt>
    <dgm:pt modelId="{8845DDD9-CFBE-4CD6-9B20-FF7E500FDC3A}" type="sibTrans" cxnId="{725C544B-8115-4DED-8302-613E4D0BDD51}">
      <dgm:prSet/>
      <dgm:spPr/>
      <dgm:t>
        <a:bodyPr/>
        <a:lstStyle/>
        <a:p>
          <a:endParaRPr lang="it-IT"/>
        </a:p>
      </dgm:t>
    </dgm:pt>
    <dgm:pt modelId="{86B56E9E-7435-442E-B8B7-FC12B7B9C724}">
      <dgm:prSet custT="1"/>
      <dgm:spPr/>
      <dgm:t>
        <a:bodyPr anchor="ctr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800" b="1" i="0">
              <a:solidFill>
                <a:schemeClr val="tx1"/>
              </a:solidFill>
            </a:rPr>
            <a:t>Principio veridicità, attendibilità, correttezza, e comprensibilità</a:t>
          </a:r>
          <a:r>
            <a:rPr lang="it-IT" sz="900" b="1" i="0">
              <a:solidFill>
                <a:schemeClr val="tx1"/>
              </a:solidFill>
            </a:rPr>
            <a:t> </a:t>
          </a:r>
          <a:endParaRPr lang="it-IT" sz="900" b="1" i="1" dirty="0">
            <a:solidFill>
              <a:schemeClr val="tx1"/>
            </a:solidFill>
          </a:endParaRPr>
        </a:p>
      </dgm:t>
    </dgm:pt>
    <dgm:pt modelId="{D121D601-FFC2-4517-ADDE-8860EF82893B}" type="parTrans" cxnId="{0C8CF167-7882-4851-850A-D9BF9422472E}">
      <dgm:prSet/>
      <dgm:spPr/>
      <dgm:t>
        <a:bodyPr/>
        <a:lstStyle/>
        <a:p>
          <a:endParaRPr lang="it-IT"/>
        </a:p>
      </dgm:t>
    </dgm:pt>
    <dgm:pt modelId="{BDBD7FEF-265B-4B4E-8064-B11A98845135}" type="sibTrans" cxnId="{0C8CF167-7882-4851-850A-D9BF9422472E}">
      <dgm:prSet/>
      <dgm:spPr/>
      <dgm:t>
        <a:bodyPr/>
        <a:lstStyle/>
        <a:p>
          <a:endParaRPr lang="it-IT"/>
        </a:p>
      </dgm:t>
    </dgm:pt>
    <dgm:pt modelId="{6A19409D-25D6-492B-8753-91B150174460}">
      <dgm:prSet custT="1"/>
      <dgm:spPr/>
      <dgm:t>
        <a:bodyPr anchor="ctr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000" b="1" i="0">
              <a:solidFill>
                <a:schemeClr val="tx1"/>
              </a:solidFill>
            </a:rPr>
            <a:t>Principio della significatività e rilevanza </a:t>
          </a:r>
          <a:endParaRPr lang="it-IT" sz="1000" b="1" i="1" dirty="0">
            <a:solidFill>
              <a:schemeClr val="tx1"/>
            </a:solidFill>
          </a:endParaRPr>
        </a:p>
      </dgm:t>
    </dgm:pt>
    <dgm:pt modelId="{52889ACB-C93C-4904-8A78-DB5E556A5811}" type="parTrans" cxnId="{DE3BA138-9318-481F-87A4-F149113979C8}">
      <dgm:prSet/>
      <dgm:spPr/>
      <dgm:t>
        <a:bodyPr/>
        <a:lstStyle/>
        <a:p>
          <a:endParaRPr lang="it-IT"/>
        </a:p>
      </dgm:t>
    </dgm:pt>
    <dgm:pt modelId="{4AECA807-E306-421D-A757-0149157D9432}" type="sibTrans" cxnId="{DE3BA138-9318-481F-87A4-F149113979C8}">
      <dgm:prSet/>
      <dgm:spPr/>
      <dgm:t>
        <a:bodyPr/>
        <a:lstStyle/>
        <a:p>
          <a:endParaRPr lang="it-IT"/>
        </a:p>
      </dgm:t>
    </dgm:pt>
    <dgm:pt modelId="{27D147F7-6432-40E4-BA96-26D04DEC4E9D}">
      <dgm:prSet custT="1"/>
      <dgm:spPr/>
      <dgm:t>
        <a:bodyPr anchor="ctr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000" b="1" i="0">
              <a:solidFill>
                <a:srgbClr val="0070C0"/>
              </a:solidFill>
            </a:rPr>
            <a:t>Principio della flessibilità </a:t>
          </a:r>
          <a:endParaRPr lang="it-IT" sz="1000" b="1" i="1" dirty="0">
            <a:solidFill>
              <a:srgbClr val="0070C0"/>
            </a:solidFill>
          </a:endParaRPr>
        </a:p>
      </dgm:t>
    </dgm:pt>
    <dgm:pt modelId="{212B61BC-BC97-4A38-B9D0-EA7EEE03A9E7}" type="parTrans" cxnId="{56CE358A-33F9-48A8-98A4-2B32406B6F1C}">
      <dgm:prSet/>
      <dgm:spPr/>
      <dgm:t>
        <a:bodyPr/>
        <a:lstStyle/>
        <a:p>
          <a:endParaRPr lang="it-IT"/>
        </a:p>
      </dgm:t>
    </dgm:pt>
    <dgm:pt modelId="{B3B55D28-78D5-4BC3-8C47-5CA42FECC659}" type="sibTrans" cxnId="{56CE358A-33F9-48A8-98A4-2B32406B6F1C}">
      <dgm:prSet/>
      <dgm:spPr/>
      <dgm:t>
        <a:bodyPr/>
        <a:lstStyle/>
        <a:p>
          <a:endParaRPr lang="it-IT"/>
        </a:p>
      </dgm:t>
    </dgm:pt>
    <dgm:pt modelId="{F1032746-0863-458C-B9F2-8F1F1D5DA696}">
      <dgm:prSet custT="1"/>
      <dgm:spPr/>
      <dgm:t>
        <a:bodyPr anchor="ctr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000" b="1" i="0">
              <a:solidFill>
                <a:srgbClr val="0070C0"/>
              </a:solidFill>
            </a:rPr>
            <a:t>Principio della congruità </a:t>
          </a:r>
          <a:endParaRPr lang="it-IT" sz="1000" b="1" i="1" dirty="0">
            <a:solidFill>
              <a:srgbClr val="0070C0"/>
            </a:solidFill>
          </a:endParaRPr>
        </a:p>
      </dgm:t>
    </dgm:pt>
    <dgm:pt modelId="{05FAE67D-A39E-453F-B5F5-92C27EF6899D}" type="parTrans" cxnId="{FD69637C-73EB-4438-BDAF-96A7B0B9ADC5}">
      <dgm:prSet/>
      <dgm:spPr/>
      <dgm:t>
        <a:bodyPr/>
        <a:lstStyle/>
        <a:p>
          <a:endParaRPr lang="it-IT"/>
        </a:p>
      </dgm:t>
    </dgm:pt>
    <dgm:pt modelId="{73D062A9-DE04-4E6B-998D-547918047044}" type="sibTrans" cxnId="{FD69637C-73EB-4438-BDAF-96A7B0B9ADC5}">
      <dgm:prSet/>
      <dgm:spPr/>
      <dgm:t>
        <a:bodyPr/>
        <a:lstStyle/>
        <a:p>
          <a:endParaRPr lang="it-IT"/>
        </a:p>
      </dgm:t>
    </dgm:pt>
    <dgm:pt modelId="{379BA958-8C10-4D99-AA78-0122BE6F093E}">
      <dgm:prSet custT="1"/>
      <dgm:spPr/>
      <dgm:t>
        <a:bodyPr anchor="ctr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000" b="1" i="0">
              <a:solidFill>
                <a:srgbClr val="FF0000"/>
              </a:solidFill>
            </a:rPr>
            <a:t>Principio della prudenza </a:t>
          </a:r>
          <a:endParaRPr lang="it-IT" sz="1000" b="1" i="1" dirty="0">
            <a:solidFill>
              <a:srgbClr val="FF0000"/>
            </a:solidFill>
          </a:endParaRPr>
        </a:p>
      </dgm:t>
    </dgm:pt>
    <dgm:pt modelId="{5B477174-492A-4A08-A172-08326E886DEC}" type="parTrans" cxnId="{E0E5C13D-C408-4AC5-8602-1561743174E2}">
      <dgm:prSet/>
      <dgm:spPr/>
      <dgm:t>
        <a:bodyPr/>
        <a:lstStyle/>
        <a:p>
          <a:endParaRPr lang="it-IT"/>
        </a:p>
      </dgm:t>
    </dgm:pt>
    <dgm:pt modelId="{7EFD0D5F-8D2A-4040-ABBF-A513A5E8E754}" type="sibTrans" cxnId="{E0E5C13D-C408-4AC5-8602-1561743174E2}">
      <dgm:prSet/>
      <dgm:spPr/>
      <dgm:t>
        <a:bodyPr/>
        <a:lstStyle/>
        <a:p>
          <a:endParaRPr lang="it-IT"/>
        </a:p>
      </dgm:t>
    </dgm:pt>
    <dgm:pt modelId="{686F09DD-B31E-4D4C-AE6E-CCFDE9E03410}">
      <dgm:prSet custT="1"/>
      <dgm:spPr/>
      <dgm:t>
        <a:bodyPr anchor="ctr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000" b="1" i="0">
              <a:solidFill>
                <a:schemeClr val="tx1"/>
              </a:solidFill>
            </a:rPr>
            <a:t>Principio della coerenza </a:t>
          </a:r>
          <a:endParaRPr lang="it-IT" sz="1000" b="1" i="1" dirty="0">
            <a:solidFill>
              <a:schemeClr val="tx1"/>
            </a:solidFill>
          </a:endParaRPr>
        </a:p>
      </dgm:t>
    </dgm:pt>
    <dgm:pt modelId="{ADABCE83-4BC2-4C1C-8C6D-6CB4E46A41A8}" type="parTrans" cxnId="{DC0A3D90-B721-4540-ADC6-3D5F919F9A14}">
      <dgm:prSet/>
      <dgm:spPr/>
      <dgm:t>
        <a:bodyPr/>
        <a:lstStyle/>
        <a:p>
          <a:endParaRPr lang="it-IT"/>
        </a:p>
      </dgm:t>
    </dgm:pt>
    <dgm:pt modelId="{FF0FADFB-D875-48C1-B281-50F53105D2AA}" type="sibTrans" cxnId="{DC0A3D90-B721-4540-ADC6-3D5F919F9A14}">
      <dgm:prSet/>
      <dgm:spPr/>
      <dgm:t>
        <a:bodyPr/>
        <a:lstStyle/>
        <a:p>
          <a:endParaRPr lang="it-IT"/>
        </a:p>
      </dgm:t>
    </dgm:pt>
    <dgm:pt modelId="{DA50C568-D291-444F-92A1-B32CA0A2411D}">
      <dgm:prSet custT="1"/>
      <dgm:spPr/>
      <dgm:t>
        <a:bodyPr anchor="ctr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000" b="1" i="0">
              <a:solidFill>
                <a:schemeClr val="tx1"/>
              </a:solidFill>
            </a:rPr>
            <a:t>Principio della continuità e della costanza </a:t>
          </a:r>
          <a:endParaRPr lang="it-IT" sz="1000" b="1" i="1" dirty="0">
            <a:solidFill>
              <a:schemeClr val="tx1"/>
            </a:solidFill>
          </a:endParaRPr>
        </a:p>
      </dgm:t>
    </dgm:pt>
    <dgm:pt modelId="{296B98C8-8A8F-4E1F-8278-4B3BF99D03BF}" type="parTrans" cxnId="{D7EAD054-63E9-44EB-BD2B-024DCC5D38FC}">
      <dgm:prSet/>
      <dgm:spPr/>
      <dgm:t>
        <a:bodyPr/>
        <a:lstStyle/>
        <a:p>
          <a:endParaRPr lang="it-IT"/>
        </a:p>
      </dgm:t>
    </dgm:pt>
    <dgm:pt modelId="{148FAEBD-B42F-48DA-B97E-710F514D424B}" type="sibTrans" cxnId="{D7EAD054-63E9-44EB-BD2B-024DCC5D38FC}">
      <dgm:prSet/>
      <dgm:spPr/>
      <dgm:t>
        <a:bodyPr/>
        <a:lstStyle/>
        <a:p>
          <a:endParaRPr lang="it-IT"/>
        </a:p>
      </dgm:t>
    </dgm:pt>
    <dgm:pt modelId="{677A345E-8B33-4B5C-A80C-FFAB0AA4FEB2}">
      <dgm:prSet custT="1"/>
      <dgm:spPr/>
      <dgm:t>
        <a:bodyPr anchor="ctr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000" b="1" i="0">
              <a:solidFill>
                <a:schemeClr val="tx1"/>
              </a:solidFill>
            </a:rPr>
            <a:t>Principio della comparabilità e della verificabilità</a:t>
          </a:r>
          <a:endParaRPr lang="it-IT" sz="1000" b="1" i="1" dirty="0">
            <a:solidFill>
              <a:schemeClr val="tx1"/>
            </a:solidFill>
          </a:endParaRPr>
        </a:p>
      </dgm:t>
    </dgm:pt>
    <dgm:pt modelId="{C0B35C28-8FB0-4EC6-820C-704B72971443}" type="parTrans" cxnId="{3917C0A3-AC90-47C0-A7D4-0D8330658E33}">
      <dgm:prSet/>
      <dgm:spPr/>
      <dgm:t>
        <a:bodyPr/>
        <a:lstStyle/>
        <a:p>
          <a:endParaRPr lang="it-IT"/>
        </a:p>
      </dgm:t>
    </dgm:pt>
    <dgm:pt modelId="{C306970D-92E0-42BB-B1EB-F4B857261487}" type="sibTrans" cxnId="{3917C0A3-AC90-47C0-A7D4-0D8330658E33}">
      <dgm:prSet/>
      <dgm:spPr/>
      <dgm:t>
        <a:bodyPr/>
        <a:lstStyle/>
        <a:p>
          <a:endParaRPr lang="it-IT"/>
        </a:p>
      </dgm:t>
    </dgm:pt>
    <dgm:pt modelId="{0A64E200-89B6-4B8E-840D-63F6BCC0EBD2}">
      <dgm:prSet custT="1"/>
      <dgm:spPr/>
      <dgm:t>
        <a:bodyPr anchor="ctr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000" b="1" i="0">
              <a:solidFill>
                <a:schemeClr val="tx1"/>
              </a:solidFill>
            </a:rPr>
            <a:t>Principio della neutralità</a:t>
          </a:r>
          <a:endParaRPr lang="it-IT" sz="1000" b="1" i="1" dirty="0">
            <a:solidFill>
              <a:schemeClr val="tx1"/>
            </a:solidFill>
          </a:endParaRPr>
        </a:p>
      </dgm:t>
    </dgm:pt>
    <dgm:pt modelId="{7B1B5580-8DB4-445A-A375-758119962F15}" type="parTrans" cxnId="{13811F9F-5384-4F65-BE56-42AE0374C61B}">
      <dgm:prSet/>
      <dgm:spPr/>
      <dgm:t>
        <a:bodyPr/>
        <a:lstStyle/>
        <a:p>
          <a:endParaRPr lang="it-IT"/>
        </a:p>
      </dgm:t>
    </dgm:pt>
    <dgm:pt modelId="{561F319E-C392-4E9A-84E1-19D3CC649071}" type="sibTrans" cxnId="{13811F9F-5384-4F65-BE56-42AE0374C61B}">
      <dgm:prSet/>
      <dgm:spPr/>
      <dgm:t>
        <a:bodyPr/>
        <a:lstStyle/>
        <a:p>
          <a:endParaRPr lang="it-IT"/>
        </a:p>
      </dgm:t>
    </dgm:pt>
    <dgm:pt modelId="{483D3519-84E2-464F-93D9-498BC9BD930F}">
      <dgm:prSet custT="1"/>
      <dgm:spPr/>
      <dgm:t>
        <a:bodyPr anchor="ctr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000" b="1" i="0">
              <a:solidFill>
                <a:srgbClr val="0070C0"/>
              </a:solidFill>
            </a:rPr>
            <a:t>Principio della pubblicità </a:t>
          </a:r>
          <a:endParaRPr lang="it-IT" sz="1000" b="1" i="1" dirty="0">
            <a:solidFill>
              <a:srgbClr val="0070C0"/>
            </a:solidFill>
          </a:endParaRPr>
        </a:p>
      </dgm:t>
    </dgm:pt>
    <dgm:pt modelId="{6F8A29D6-604C-4A0F-B69A-DCFAC893734A}" type="parTrans" cxnId="{A003BD97-8615-4F10-8FFE-89E8B8AFE2CE}">
      <dgm:prSet/>
      <dgm:spPr/>
      <dgm:t>
        <a:bodyPr/>
        <a:lstStyle/>
        <a:p>
          <a:endParaRPr lang="it-IT"/>
        </a:p>
      </dgm:t>
    </dgm:pt>
    <dgm:pt modelId="{A0F4B7A7-E75D-41F0-B630-E145F238D0D6}" type="sibTrans" cxnId="{A003BD97-8615-4F10-8FFE-89E8B8AFE2CE}">
      <dgm:prSet/>
      <dgm:spPr/>
      <dgm:t>
        <a:bodyPr/>
        <a:lstStyle/>
        <a:p>
          <a:endParaRPr lang="it-IT"/>
        </a:p>
      </dgm:t>
    </dgm:pt>
    <dgm:pt modelId="{E10D4F2E-23EB-435B-B69B-71BE521530BD}">
      <dgm:prSet custT="1"/>
      <dgm:spPr/>
      <dgm:t>
        <a:bodyPr anchor="ctr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000" b="1" i="0">
              <a:solidFill>
                <a:srgbClr val="0070C0"/>
              </a:solidFill>
            </a:rPr>
            <a:t>Principio dell'equilibrio di bilancio </a:t>
          </a:r>
          <a:endParaRPr lang="it-IT" sz="1000" b="1" i="1" dirty="0">
            <a:solidFill>
              <a:srgbClr val="0070C0"/>
            </a:solidFill>
          </a:endParaRPr>
        </a:p>
      </dgm:t>
    </dgm:pt>
    <dgm:pt modelId="{2941A4FE-EDEA-4BE7-9C2B-BB9D11919162}" type="parTrans" cxnId="{3C262E33-B863-4434-9918-D94B45F93D40}">
      <dgm:prSet/>
      <dgm:spPr/>
      <dgm:t>
        <a:bodyPr/>
        <a:lstStyle/>
        <a:p>
          <a:endParaRPr lang="it-IT"/>
        </a:p>
      </dgm:t>
    </dgm:pt>
    <dgm:pt modelId="{36BCBC37-5B4C-4A7F-AFE4-4CA0E8B20976}" type="sibTrans" cxnId="{3C262E33-B863-4434-9918-D94B45F93D40}">
      <dgm:prSet/>
      <dgm:spPr/>
      <dgm:t>
        <a:bodyPr/>
        <a:lstStyle/>
        <a:p>
          <a:endParaRPr lang="it-IT"/>
        </a:p>
      </dgm:t>
    </dgm:pt>
    <dgm:pt modelId="{04C9DC17-6461-4DFF-9BD2-D472F2097734}">
      <dgm:prSet custT="1"/>
      <dgm:spPr/>
      <dgm:t>
        <a:bodyPr anchor="ctr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000" b="1" i="0">
              <a:solidFill>
                <a:srgbClr val="FF0000"/>
              </a:solidFill>
            </a:rPr>
            <a:t>Principio della competenza finanziaria </a:t>
          </a:r>
          <a:endParaRPr lang="it-IT" sz="1000" b="1" i="1" dirty="0">
            <a:solidFill>
              <a:srgbClr val="FF0000"/>
            </a:solidFill>
          </a:endParaRPr>
        </a:p>
      </dgm:t>
    </dgm:pt>
    <dgm:pt modelId="{B840AE47-3CD4-4F4D-8239-B40C6D1DC3F5}" type="parTrans" cxnId="{DDD7B5A2-90D6-43C7-A3C6-DFE15FA5A650}">
      <dgm:prSet/>
      <dgm:spPr/>
      <dgm:t>
        <a:bodyPr/>
        <a:lstStyle/>
        <a:p>
          <a:endParaRPr lang="it-IT"/>
        </a:p>
      </dgm:t>
    </dgm:pt>
    <dgm:pt modelId="{624ABA49-D267-4AAC-9906-681EB11B757B}" type="sibTrans" cxnId="{DDD7B5A2-90D6-43C7-A3C6-DFE15FA5A650}">
      <dgm:prSet/>
      <dgm:spPr/>
      <dgm:t>
        <a:bodyPr/>
        <a:lstStyle/>
        <a:p>
          <a:endParaRPr lang="it-IT"/>
        </a:p>
      </dgm:t>
    </dgm:pt>
    <dgm:pt modelId="{A9F0355C-8F04-4709-B709-D964256FA1B5}">
      <dgm:prSet custT="1"/>
      <dgm:spPr/>
      <dgm:t>
        <a:bodyPr anchor="ctr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000" b="1" i="0">
              <a:solidFill>
                <a:srgbClr val="FF0000"/>
              </a:solidFill>
            </a:rPr>
            <a:t>Principio della competenza economica </a:t>
          </a:r>
          <a:endParaRPr lang="it-IT" sz="1000" b="1" i="1" dirty="0">
            <a:solidFill>
              <a:srgbClr val="FF0000"/>
            </a:solidFill>
          </a:endParaRPr>
        </a:p>
      </dgm:t>
    </dgm:pt>
    <dgm:pt modelId="{37B56C9E-C842-423E-A821-9D3DD1C4F00F}" type="parTrans" cxnId="{5EDA1EF2-6DF8-456D-BCD9-64BCD43C9D5F}">
      <dgm:prSet/>
      <dgm:spPr/>
      <dgm:t>
        <a:bodyPr/>
        <a:lstStyle/>
        <a:p>
          <a:endParaRPr lang="it-IT"/>
        </a:p>
      </dgm:t>
    </dgm:pt>
    <dgm:pt modelId="{C00FD8EA-873F-4FB7-95C9-FF9D9CF1D676}" type="sibTrans" cxnId="{5EDA1EF2-6DF8-456D-BCD9-64BCD43C9D5F}">
      <dgm:prSet/>
      <dgm:spPr/>
      <dgm:t>
        <a:bodyPr/>
        <a:lstStyle/>
        <a:p>
          <a:endParaRPr lang="it-IT"/>
        </a:p>
      </dgm:t>
    </dgm:pt>
    <dgm:pt modelId="{BA3BCE5F-ADD6-485B-A606-E29C91C69F8C}">
      <dgm:prSet custT="1"/>
      <dgm:spPr/>
      <dgm:t>
        <a:bodyPr anchor="ctr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000" b="1" i="0">
              <a:solidFill>
                <a:schemeClr val="tx1"/>
              </a:solidFill>
            </a:rPr>
            <a:t>Principio della prevalenza della sostanza sulla forma </a:t>
          </a:r>
          <a:endParaRPr lang="it-IT" sz="1000" b="1" i="1" dirty="0">
            <a:solidFill>
              <a:schemeClr val="tx1"/>
            </a:solidFill>
          </a:endParaRPr>
        </a:p>
      </dgm:t>
    </dgm:pt>
    <dgm:pt modelId="{B541F4EA-DAC8-4FE2-B256-186C1C4624D6}" type="parTrans" cxnId="{CF4C41D2-5116-46D3-A1E4-14C1202FA874}">
      <dgm:prSet/>
      <dgm:spPr/>
      <dgm:t>
        <a:bodyPr/>
        <a:lstStyle/>
        <a:p>
          <a:endParaRPr lang="it-IT"/>
        </a:p>
      </dgm:t>
    </dgm:pt>
    <dgm:pt modelId="{62C3EF7F-CEEB-43A3-B9CF-508FE402B570}" type="sibTrans" cxnId="{CF4C41D2-5116-46D3-A1E4-14C1202FA874}">
      <dgm:prSet/>
      <dgm:spPr/>
      <dgm:t>
        <a:bodyPr/>
        <a:lstStyle/>
        <a:p>
          <a:endParaRPr lang="it-IT"/>
        </a:p>
      </dgm:t>
    </dgm:pt>
    <dgm:pt modelId="{A90AE8D8-04A9-4C26-A312-1C8EB80B810F}">
      <dgm:prSet custT="1"/>
      <dgm:spPr/>
      <dgm:t>
        <a:bodyPr anchor="ctr"/>
        <a:lstStyle/>
        <a:p>
          <a:pPr algn="ctr" rtl="0"/>
          <a:r>
            <a:rPr lang="it-IT" sz="1000" b="1">
              <a:solidFill>
                <a:schemeClr val="tx1"/>
              </a:solidFill>
            </a:rPr>
            <a:t>Faithful representation/ Reliability</a:t>
          </a:r>
        </a:p>
        <a:p>
          <a:pPr algn="ctr" rtl="0"/>
          <a:r>
            <a:rPr lang="it-IT" sz="1000" b="1">
              <a:solidFill>
                <a:schemeClr val="tx1"/>
              </a:solidFill>
            </a:rPr>
            <a:t>Going concerne</a:t>
          </a:r>
          <a:endParaRPr lang="it-IT" sz="1000" b="1" dirty="0">
            <a:solidFill>
              <a:schemeClr val="tx1"/>
            </a:solidFill>
          </a:endParaRPr>
        </a:p>
      </dgm:t>
    </dgm:pt>
    <dgm:pt modelId="{227FCD53-741A-4BB9-B5E3-C53A479BF247}" type="parTrans" cxnId="{3F27D534-FB9D-498D-86D4-AFA832798C2D}">
      <dgm:prSet/>
      <dgm:spPr/>
      <dgm:t>
        <a:bodyPr/>
        <a:lstStyle/>
        <a:p>
          <a:endParaRPr lang="it-IT"/>
        </a:p>
      </dgm:t>
    </dgm:pt>
    <dgm:pt modelId="{6EFE44B7-0D3E-4DE5-8A6B-3826B6D10047}" type="sibTrans" cxnId="{3F27D534-FB9D-498D-86D4-AFA832798C2D}">
      <dgm:prSet/>
      <dgm:spPr/>
      <dgm:t>
        <a:bodyPr/>
        <a:lstStyle/>
        <a:p>
          <a:endParaRPr lang="it-IT"/>
        </a:p>
      </dgm:t>
    </dgm:pt>
    <dgm:pt modelId="{80D84C63-A7BD-47A5-A545-F3CD5CCB56F7}">
      <dgm:prSet custT="1"/>
      <dgm:spPr/>
      <dgm:t>
        <a:bodyPr anchor="ctr"/>
        <a:lstStyle/>
        <a:p>
          <a:pPr algn="ctr" rtl="0"/>
          <a:r>
            <a:rPr lang="it-IT" sz="1000" b="1">
              <a:solidFill>
                <a:schemeClr val="tx1"/>
              </a:solidFill>
            </a:rPr>
            <a:t>Completeness</a:t>
          </a:r>
          <a:endParaRPr lang="it-IT" sz="1000" b="1" dirty="0">
            <a:solidFill>
              <a:schemeClr val="tx1"/>
            </a:solidFill>
          </a:endParaRPr>
        </a:p>
      </dgm:t>
    </dgm:pt>
    <dgm:pt modelId="{031ED804-A81F-4FEF-A3F7-12D30E34170A}" type="parTrans" cxnId="{9811B694-D85B-4225-96AD-AC39FAC96877}">
      <dgm:prSet/>
      <dgm:spPr/>
      <dgm:t>
        <a:bodyPr/>
        <a:lstStyle/>
        <a:p>
          <a:endParaRPr lang="it-IT"/>
        </a:p>
      </dgm:t>
    </dgm:pt>
    <dgm:pt modelId="{FBDF6524-171E-4DBD-A2DF-FA9026D0B499}" type="sibTrans" cxnId="{9811B694-D85B-4225-96AD-AC39FAC96877}">
      <dgm:prSet/>
      <dgm:spPr/>
      <dgm:t>
        <a:bodyPr/>
        <a:lstStyle/>
        <a:p>
          <a:endParaRPr lang="it-IT"/>
        </a:p>
      </dgm:t>
    </dgm:pt>
    <dgm:pt modelId="{63AE6D98-0F7C-4209-BC59-4357EBE12940}">
      <dgm:prSet custT="1"/>
      <dgm:spPr/>
      <dgm:t>
        <a:bodyPr anchor="ctr"/>
        <a:lstStyle/>
        <a:p>
          <a:pPr algn="ctr" rtl="0"/>
          <a:r>
            <a:rPr lang="it-IT" sz="1000" b="1">
              <a:solidFill>
                <a:srgbClr val="FF0000"/>
              </a:solidFill>
            </a:rPr>
            <a:t>Prudence</a:t>
          </a:r>
          <a:endParaRPr lang="it-IT" sz="1000" b="1" dirty="0">
            <a:solidFill>
              <a:srgbClr val="FF0000"/>
            </a:solidFill>
          </a:endParaRPr>
        </a:p>
      </dgm:t>
    </dgm:pt>
    <dgm:pt modelId="{0FD67EDC-37E5-4643-A6ED-27F452643303}" type="parTrans" cxnId="{5FC423D2-2A35-4A69-98FA-1DBFFF16B66B}">
      <dgm:prSet/>
      <dgm:spPr/>
      <dgm:t>
        <a:bodyPr/>
        <a:lstStyle/>
        <a:p>
          <a:endParaRPr lang="it-IT"/>
        </a:p>
      </dgm:t>
    </dgm:pt>
    <dgm:pt modelId="{38723461-6F8F-4DFC-838C-1DA43CB0E94A}" type="sibTrans" cxnId="{5FC423D2-2A35-4A69-98FA-1DBFFF16B66B}">
      <dgm:prSet/>
      <dgm:spPr/>
      <dgm:t>
        <a:bodyPr/>
        <a:lstStyle/>
        <a:p>
          <a:endParaRPr lang="it-IT"/>
        </a:p>
      </dgm:t>
    </dgm:pt>
    <dgm:pt modelId="{710B86E6-FB1D-4545-B170-D53AABB82A10}">
      <dgm:prSet custT="1"/>
      <dgm:spPr/>
      <dgm:t>
        <a:bodyPr anchor="ctr"/>
        <a:lstStyle/>
        <a:p>
          <a:pPr algn="ctr" rtl="0"/>
          <a:r>
            <a:rPr lang="it-IT" sz="1000" b="1">
              <a:solidFill>
                <a:schemeClr val="tx1"/>
              </a:solidFill>
            </a:rPr>
            <a:t>Neutrality</a:t>
          </a:r>
          <a:endParaRPr lang="it-IT" sz="1000" b="1" dirty="0">
            <a:solidFill>
              <a:schemeClr val="tx1"/>
            </a:solidFill>
          </a:endParaRPr>
        </a:p>
      </dgm:t>
    </dgm:pt>
    <dgm:pt modelId="{1085C639-ACF9-48FE-AE7D-0EB2F89CEB49}" type="parTrans" cxnId="{FCD78EF0-70E7-4F4D-8F93-9D358375EC0F}">
      <dgm:prSet/>
      <dgm:spPr/>
      <dgm:t>
        <a:bodyPr/>
        <a:lstStyle/>
        <a:p>
          <a:endParaRPr lang="it-IT"/>
        </a:p>
      </dgm:t>
    </dgm:pt>
    <dgm:pt modelId="{A2D59B8C-F443-46F5-A50E-F2A1A16F720F}" type="sibTrans" cxnId="{FCD78EF0-70E7-4F4D-8F93-9D358375EC0F}">
      <dgm:prSet/>
      <dgm:spPr/>
      <dgm:t>
        <a:bodyPr/>
        <a:lstStyle/>
        <a:p>
          <a:endParaRPr lang="it-IT"/>
        </a:p>
      </dgm:t>
    </dgm:pt>
    <dgm:pt modelId="{208A78F7-764E-491E-A106-E2B032A1F0FD}">
      <dgm:prSet custT="1"/>
      <dgm:spPr/>
      <dgm:t>
        <a:bodyPr anchor="ctr"/>
        <a:lstStyle/>
        <a:p>
          <a:pPr algn="ctr" rtl="0"/>
          <a:r>
            <a:rPr lang="it-IT" sz="1000" b="1">
              <a:solidFill>
                <a:schemeClr val="tx1"/>
              </a:solidFill>
            </a:rPr>
            <a:t>Verifiability</a:t>
          </a:r>
          <a:endParaRPr lang="it-IT" sz="1000" b="1" dirty="0">
            <a:solidFill>
              <a:schemeClr val="tx1"/>
            </a:solidFill>
          </a:endParaRPr>
        </a:p>
      </dgm:t>
    </dgm:pt>
    <dgm:pt modelId="{11A2CA2E-F436-42E7-AC93-3D31F92B439C}" type="parTrans" cxnId="{90D9998C-2352-4D16-9F73-A46D56054590}">
      <dgm:prSet/>
      <dgm:spPr/>
      <dgm:t>
        <a:bodyPr/>
        <a:lstStyle/>
        <a:p>
          <a:endParaRPr lang="it-IT"/>
        </a:p>
      </dgm:t>
    </dgm:pt>
    <dgm:pt modelId="{FF7EE104-FC73-4275-A110-CA6660342F8A}" type="sibTrans" cxnId="{90D9998C-2352-4D16-9F73-A46D56054590}">
      <dgm:prSet/>
      <dgm:spPr/>
      <dgm:t>
        <a:bodyPr/>
        <a:lstStyle/>
        <a:p>
          <a:endParaRPr lang="it-IT"/>
        </a:p>
      </dgm:t>
    </dgm:pt>
    <dgm:pt modelId="{70FFC240-28F1-4E9C-AD51-3CBD42D7B0F1}">
      <dgm:prSet custT="1"/>
      <dgm:spPr/>
      <dgm:t>
        <a:bodyPr anchor="ctr"/>
        <a:lstStyle/>
        <a:p>
          <a:pPr algn="ctr" rtl="0"/>
          <a:r>
            <a:rPr lang="it-IT" sz="1000" b="1">
              <a:solidFill>
                <a:schemeClr val="tx1"/>
              </a:solidFill>
            </a:rPr>
            <a:t>Substance over form</a:t>
          </a:r>
          <a:endParaRPr lang="it-IT" sz="1000" b="1" dirty="0">
            <a:solidFill>
              <a:schemeClr val="tx1"/>
            </a:solidFill>
          </a:endParaRPr>
        </a:p>
      </dgm:t>
    </dgm:pt>
    <dgm:pt modelId="{573161B8-E14A-4A82-855C-9E5787E12D38}" type="parTrans" cxnId="{4DF2F759-E9B6-4630-BBB5-C33AB87764EF}">
      <dgm:prSet/>
      <dgm:spPr/>
      <dgm:t>
        <a:bodyPr/>
        <a:lstStyle/>
        <a:p>
          <a:endParaRPr lang="it-IT"/>
        </a:p>
      </dgm:t>
    </dgm:pt>
    <dgm:pt modelId="{0B333DB9-6386-4B60-8A00-E65E3CBB29A0}" type="sibTrans" cxnId="{4DF2F759-E9B6-4630-BBB5-C33AB87764EF}">
      <dgm:prSet/>
      <dgm:spPr/>
      <dgm:t>
        <a:bodyPr/>
        <a:lstStyle/>
        <a:p>
          <a:endParaRPr lang="it-IT"/>
        </a:p>
      </dgm:t>
    </dgm:pt>
    <dgm:pt modelId="{53CCE0DF-1A54-4FDC-9793-CAEE77733BC7}">
      <dgm:prSet custT="1"/>
      <dgm:spPr/>
      <dgm:t>
        <a:bodyPr anchor="ctr"/>
        <a:lstStyle/>
        <a:p>
          <a:pPr algn="ctr" rtl="0"/>
          <a:r>
            <a:rPr lang="it-IT" sz="1000" b="1">
              <a:solidFill>
                <a:schemeClr val="tx1"/>
              </a:solidFill>
            </a:rPr>
            <a:t>Understandbility</a:t>
          </a:r>
          <a:endParaRPr lang="it-IT" sz="1000" b="1" dirty="0">
            <a:solidFill>
              <a:schemeClr val="tx1"/>
            </a:solidFill>
          </a:endParaRPr>
        </a:p>
      </dgm:t>
    </dgm:pt>
    <dgm:pt modelId="{6C579613-33B2-4ECA-BCF5-C12BE9562137}" type="parTrans" cxnId="{52BB019C-D8CF-4AA8-B80C-DC29E47D4767}">
      <dgm:prSet/>
      <dgm:spPr/>
      <dgm:t>
        <a:bodyPr/>
        <a:lstStyle/>
        <a:p>
          <a:endParaRPr lang="it-IT"/>
        </a:p>
      </dgm:t>
    </dgm:pt>
    <dgm:pt modelId="{15CF91EA-D571-45DA-95D7-59AF846949AE}" type="sibTrans" cxnId="{52BB019C-D8CF-4AA8-B80C-DC29E47D4767}">
      <dgm:prSet/>
      <dgm:spPr/>
      <dgm:t>
        <a:bodyPr/>
        <a:lstStyle/>
        <a:p>
          <a:endParaRPr lang="it-IT"/>
        </a:p>
      </dgm:t>
    </dgm:pt>
    <dgm:pt modelId="{0D6F8A0A-749E-45E7-A36D-875682C0330D}">
      <dgm:prSet custT="1"/>
      <dgm:spPr/>
      <dgm:t>
        <a:bodyPr anchor="ctr"/>
        <a:lstStyle/>
        <a:p>
          <a:pPr algn="ctr" rtl="0"/>
          <a:r>
            <a:rPr lang="it-IT" sz="1000" b="1">
              <a:solidFill>
                <a:schemeClr val="tx1"/>
              </a:solidFill>
            </a:rPr>
            <a:t>Timeliness</a:t>
          </a:r>
          <a:endParaRPr lang="it-IT" sz="1000" b="1" dirty="0">
            <a:solidFill>
              <a:schemeClr val="tx1"/>
            </a:solidFill>
          </a:endParaRPr>
        </a:p>
      </dgm:t>
    </dgm:pt>
    <dgm:pt modelId="{C0D115A4-6522-48FA-B7B5-6E788B52B8E2}" type="parTrans" cxnId="{84722915-6B8C-42D5-9AB0-C3EFDD2C9963}">
      <dgm:prSet/>
      <dgm:spPr/>
      <dgm:t>
        <a:bodyPr/>
        <a:lstStyle/>
        <a:p>
          <a:endParaRPr lang="it-IT"/>
        </a:p>
      </dgm:t>
    </dgm:pt>
    <dgm:pt modelId="{A426DAE3-80AB-4C9B-A809-AFC1E1F7671E}" type="sibTrans" cxnId="{84722915-6B8C-42D5-9AB0-C3EFDD2C9963}">
      <dgm:prSet/>
      <dgm:spPr/>
      <dgm:t>
        <a:bodyPr/>
        <a:lstStyle/>
        <a:p>
          <a:endParaRPr lang="it-IT"/>
        </a:p>
      </dgm:t>
    </dgm:pt>
    <dgm:pt modelId="{F4CA5DB6-A73A-44F6-9C14-BD7747CEAFF9}">
      <dgm:prSet custT="1"/>
      <dgm:spPr/>
      <dgm:t>
        <a:bodyPr anchor="ctr"/>
        <a:lstStyle/>
        <a:p>
          <a:pPr algn="ctr" rtl="0"/>
          <a:r>
            <a:rPr lang="it-IT" sz="1000" b="1">
              <a:solidFill>
                <a:schemeClr val="tx1"/>
              </a:solidFill>
            </a:rPr>
            <a:t>Comparability</a:t>
          </a:r>
          <a:endParaRPr lang="it-IT" sz="1000" b="1" dirty="0">
            <a:solidFill>
              <a:schemeClr val="tx1"/>
            </a:solidFill>
          </a:endParaRPr>
        </a:p>
      </dgm:t>
    </dgm:pt>
    <dgm:pt modelId="{BB0B0C99-FAB7-480D-98A5-18C374241130}" type="parTrans" cxnId="{6D249454-2D20-42CF-A732-1291C2725422}">
      <dgm:prSet/>
      <dgm:spPr/>
      <dgm:t>
        <a:bodyPr/>
        <a:lstStyle/>
        <a:p>
          <a:endParaRPr lang="it-IT"/>
        </a:p>
      </dgm:t>
    </dgm:pt>
    <dgm:pt modelId="{756DD511-281A-404A-81C0-C8D0ADE82DE5}" type="sibTrans" cxnId="{6D249454-2D20-42CF-A732-1291C2725422}">
      <dgm:prSet/>
      <dgm:spPr/>
      <dgm:t>
        <a:bodyPr/>
        <a:lstStyle/>
        <a:p>
          <a:endParaRPr lang="it-IT"/>
        </a:p>
      </dgm:t>
    </dgm:pt>
    <dgm:pt modelId="{C215F86D-009D-4143-A62C-D3E5148231D2}">
      <dgm:prSet custT="1"/>
      <dgm:spPr/>
      <dgm:t>
        <a:bodyPr anchor="ctr"/>
        <a:lstStyle/>
        <a:p>
          <a:pPr algn="ctr" rtl="0"/>
          <a:r>
            <a:rPr lang="it-IT" sz="1000" b="1">
              <a:solidFill>
                <a:schemeClr val="tx1"/>
              </a:solidFill>
            </a:rPr>
            <a:t>Consistency</a:t>
          </a:r>
          <a:endParaRPr lang="it-IT" sz="1000" b="1" dirty="0">
            <a:solidFill>
              <a:schemeClr val="tx1"/>
            </a:solidFill>
          </a:endParaRPr>
        </a:p>
      </dgm:t>
    </dgm:pt>
    <dgm:pt modelId="{754F1633-76EE-4CA5-9E5E-DB69836F52E4}" type="parTrans" cxnId="{6B40EC38-DFC8-42E0-B98A-DA9A22DD916F}">
      <dgm:prSet/>
      <dgm:spPr/>
      <dgm:t>
        <a:bodyPr/>
        <a:lstStyle/>
        <a:p>
          <a:endParaRPr lang="it-IT"/>
        </a:p>
      </dgm:t>
    </dgm:pt>
    <dgm:pt modelId="{D3E84B17-E280-4575-8949-9CA1D9A47DA9}" type="sibTrans" cxnId="{6B40EC38-DFC8-42E0-B98A-DA9A22DD916F}">
      <dgm:prSet/>
      <dgm:spPr/>
      <dgm:t>
        <a:bodyPr/>
        <a:lstStyle/>
        <a:p>
          <a:endParaRPr lang="it-IT"/>
        </a:p>
      </dgm:t>
    </dgm:pt>
    <dgm:pt modelId="{901C5C69-CCFE-4809-A947-5769B8E74B3D}">
      <dgm:prSet custT="1"/>
      <dgm:spPr/>
      <dgm:t>
        <a:bodyPr anchor="ctr"/>
        <a:lstStyle/>
        <a:p>
          <a:pPr algn="ctr" rtl="0"/>
          <a:r>
            <a:rPr lang="it-IT" sz="1000" b="1">
              <a:solidFill>
                <a:schemeClr val="tx1"/>
              </a:solidFill>
            </a:rPr>
            <a:t>Presentational sesitivity</a:t>
          </a:r>
          <a:endParaRPr lang="it-IT" sz="1000" b="1" dirty="0">
            <a:solidFill>
              <a:schemeClr val="tx1"/>
            </a:solidFill>
          </a:endParaRPr>
        </a:p>
      </dgm:t>
    </dgm:pt>
    <dgm:pt modelId="{C59475DB-27F7-4EA0-8A9B-C8CB406E74BD}" type="parTrans" cxnId="{BB1D6F44-B18F-4B0C-B631-E3F25675E16C}">
      <dgm:prSet/>
      <dgm:spPr/>
      <dgm:t>
        <a:bodyPr/>
        <a:lstStyle/>
        <a:p>
          <a:endParaRPr lang="it-IT"/>
        </a:p>
      </dgm:t>
    </dgm:pt>
    <dgm:pt modelId="{19B01BB9-0AF9-4E87-9054-41034378BE16}" type="sibTrans" cxnId="{BB1D6F44-B18F-4B0C-B631-E3F25675E16C}">
      <dgm:prSet/>
      <dgm:spPr/>
      <dgm:t>
        <a:bodyPr/>
        <a:lstStyle/>
        <a:p>
          <a:endParaRPr lang="it-IT"/>
        </a:p>
      </dgm:t>
    </dgm:pt>
    <dgm:pt modelId="{70C88A57-41A6-4E3F-8398-77394EB14EEA}">
      <dgm:prSet custT="1"/>
      <dgm:spPr/>
      <dgm:t>
        <a:bodyPr anchor="ctr"/>
        <a:lstStyle/>
        <a:p>
          <a:pPr algn="ctr" rtl="0"/>
          <a:r>
            <a:rPr lang="it-IT" sz="1000" b="1">
              <a:solidFill>
                <a:srgbClr val="FF0000"/>
              </a:solidFill>
            </a:rPr>
            <a:t>Accrual basis of accounting</a:t>
          </a:r>
          <a:endParaRPr lang="it-IT" sz="1000" b="1" dirty="0">
            <a:solidFill>
              <a:srgbClr val="FF0000"/>
            </a:solidFill>
          </a:endParaRPr>
        </a:p>
      </dgm:t>
    </dgm:pt>
    <dgm:pt modelId="{94A64B24-F522-42DE-98A8-A86DAF359449}" type="parTrans" cxnId="{08F7A048-5C75-4396-8CDE-95AFBAFF3343}">
      <dgm:prSet/>
      <dgm:spPr/>
      <dgm:t>
        <a:bodyPr/>
        <a:lstStyle/>
        <a:p>
          <a:endParaRPr lang="it-IT"/>
        </a:p>
      </dgm:t>
    </dgm:pt>
    <dgm:pt modelId="{E8D08B1C-2704-4F22-ABF3-D9C6B303089A}" type="sibTrans" cxnId="{08F7A048-5C75-4396-8CDE-95AFBAFF3343}">
      <dgm:prSet/>
      <dgm:spPr/>
      <dgm:t>
        <a:bodyPr/>
        <a:lstStyle/>
        <a:p>
          <a:endParaRPr lang="it-IT"/>
        </a:p>
      </dgm:t>
    </dgm:pt>
    <dgm:pt modelId="{CB51A59B-DEC7-43D4-992B-5B559E8771BE}">
      <dgm:prSet custT="1"/>
      <dgm:spPr/>
      <dgm:t>
        <a:bodyPr anchor="ctr"/>
        <a:lstStyle/>
        <a:p>
          <a:pPr algn="ctr" rtl="0"/>
          <a:r>
            <a:rPr lang="it-IT" sz="1000" b="1">
              <a:solidFill>
                <a:schemeClr val="tx1"/>
              </a:solidFill>
            </a:rPr>
            <a:t>Reporting period</a:t>
          </a:r>
          <a:endParaRPr lang="it-IT" sz="1000" b="1" dirty="0">
            <a:solidFill>
              <a:schemeClr val="tx1"/>
            </a:solidFill>
          </a:endParaRPr>
        </a:p>
      </dgm:t>
    </dgm:pt>
    <dgm:pt modelId="{15374D0C-61F8-44E9-A17C-9840DA35A10F}" type="sibTrans" cxnId="{4F959A76-86DC-451A-83B8-67F605A60FC8}">
      <dgm:prSet/>
      <dgm:spPr/>
      <dgm:t>
        <a:bodyPr/>
        <a:lstStyle/>
        <a:p>
          <a:endParaRPr lang="it-IT"/>
        </a:p>
      </dgm:t>
    </dgm:pt>
    <dgm:pt modelId="{586937F3-53ED-4617-BD45-54DECAC0BCFE}" type="parTrans" cxnId="{4F959A76-86DC-451A-83B8-67F605A60FC8}">
      <dgm:prSet/>
      <dgm:spPr/>
      <dgm:t>
        <a:bodyPr/>
        <a:lstStyle/>
        <a:p>
          <a:endParaRPr lang="it-IT"/>
        </a:p>
      </dgm:t>
    </dgm:pt>
    <dgm:pt modelId="{C537E106-3DED-4420-B163-E7979D8AF977}" type="pres">
      <dgm:prSet presAssocID="{66F2BE20-7B8B-41A7-8D0E-454C2B459377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</dgm:pt>
    <dgm:pt modelId="{34D53C2E-BF04-4353-B296-F89C5790EFCF}" type="pres">
      <dgm:prSet presAssocID="{66F2BE20-7B8B-41A7-8D0E-454C2B459377}" presName="Background" presStyleLbl="node1" presStyleIdx="0" presStyleCnt="1" custScaleX="163959" custScaleY="151515" custLinFactNeighborY="-1233"/>
      <dgm:spPr>
        <a:solidFill>
          <a:schemeClr val="accent1">
            <a:lumMod val="60000"/>
            <a:lumOff val="40000"/>
          </a:schemeClr>
        </a:solidFill>
      </dgm:spPr>
    </dgm:pt>
    <dgm:pt modelId="{BEEBF034-F2DB-4093-989C-908C311D2D4B}" type="pres">
      <dgm:prSet presAssocID="{66F2BE20-7B8B-41A7-8D0E-454C2B459377}" presName="Divider" presStyleLbl="callout" presStyleIdx="0" presStyleCnt="1"/>
      <dgm:spPr/>
    </dgm:pt>
    <dgm:pt modelId="{53A0B60C-D662-48CC-A107-80C479224E35}" type="pres">
      <dgm:prSet presAssocID="{66F2BE20-7B8B-41A7-8D0E-454C2B459377}" presName="ChildText1" presStyleLbl="revTx" presStyleIdx="0" presStyleCnt="0" custScaleX="172995" custScaleY="170136" custLinFactNeighborX="-32396" custLinFactNeighborY="643">
        <dgm:presLayoutVars>
          <dgm:chMax val="0"/>
          <dgm:chPref val="0"/>
          <dgm:bulletEnabled val="1"/>
        </dgm:presLayoutVars>
      </dgm:prSet>
      <dgm:spPr/>
    </dgm:pt>
    <dgm:pt modelId="{374710F9-187B-4163-BAF3-B9EB57F808A4}" type="pres">
      <dgm:prSet presAssocID="{66F2BE20-7B8B-41A7-8D0E-454C2B459377}" presName="ChildText2" presStyleLbl="revTx" presStyleIdx="0" presStyleCnt="0" custScaleX="197615" custScaleY="178571" custLinFactNeighborX="36212" custLinFactNeighborY="1246">
        <dgm:presLayoutVars>
          <dgm:chMax val="0"/>
          <dgm:chPref val="0"/>
          <dgm:bulletEnabled val="1"/>
        </dgm:presLayoutVars>
      </dgm:prSet>
      <dgm:spPr/>
    </dgm:pt>
    <dgm:pt modelId="{F91476D4-934F-4D46-94BA-CC50143474A3}" type="pres">
      <dgm:prSet presAssocID="{66F2BE20-7B8B-41A7-8D0E-454C2B459377}" presName="ParentText1" presStyleLbl="revTx" presStyleIdx="0" presStyleCnt="0">
        <dgm:presLayoutVars>
          <dgm:chMax val="1"/>
          <dgm:chPref val="1"/>
        </dgm:presLayoutVars>
      </dgm:prSet>
      <dgm:spPr/>
    </dgm:pt>
    <dgm:pt modelId="{08B66487-CD1F-4D84-BB30-BA1035050A09}" type="pres">
      <dgm:prSet presAssocID="{66F2BE20-7B8B-41A7-8D0E-454C2B459377}" presName="ParentShape1" presStyleLbl="alignImgPlace1" presStyleIdx="0" presStyleCnt="2" custLinFactX="-89182" custLinFactNeighborX="-100000" custLinFactNeighborY="2346">
        <dgm:presLayoutVars/>
      </dgm:prSet>
      <dgm:spPr/>
    </dgm:pt>
    <dgm:pt modelId="{BFFDEC2C-4509-4D07-9505-E08F59E97B22}" type="pres">
      <dgm:prSet presAssocID="{66F2BE20-7B8B-41A7-8D0E-454C2B459377}" presName="ParentText2" presStyleLbl="revTx" presStyleIdx="0" presStyleCnt="0">
        <dgm:presLayoutVars>
          <dgm:chMax val="1"/>
          <dgm:chPref val="1"/>
        </dgm:presLayoutVars>
      </dgm:prSet>
      <dgm:spPr/>
    </dgm:pt>
    <dgm:pt modelId="{1A8CD11F-9881-4068-9D81-0DED42C0D51D}" type="pres">
      <dgm:prSet presAssocID="{66F2BE20-7B8B-41A7-8D0E-454C2B459377}" presName="ParentShape2" presStyleLbl="alignImgPlace1" presStyleIdx="1" presStyleCnt="2" custLinFactX="92956" custLinFactNeighborX="100000" custLinFactNeighborY="-469">
        <dgm:presLayoutVars/>
      </dgm:prSet>
      <dgm:spPr/>
    </dgm:pt>
  </dgm:ptLst>
  <dgm:cxnLst>
    <dgm:cxn modelId="{A790AE0B-70DC-41E2-A9FA-7209536763A1}" type="presOf" srcId="{561D650F-5E87-4128-99D1-863E069D22C5}" destId="{BFFDEC2C-4509-4D07-9505-E08F59E97B22}" srcOrd="0" destOrd="0" presId="urn:microsoft.com/office/officeart/2009/3/layout/OpposingIdeas"/>
    <dgm:cxn modelId="{F908780D-5E8B-4409-A94A-0328E5157591}" type="presOf" srcId="{5BD96644-1F97-4178-8EEA-02D39D9965B5}" destId="{F91476D4-934F-4D46-94BA-CC50143474A3}" srcOrd="0" destOrd="0" presId="urn:microsoft.com/office/officeart/2009/3/layout/OpposingIdeas"/>
    <dgm:cxn modelId="{9B0AC30F-D0BE-4E10-A4AE-310651A1EF61}" type="presOf" srcId="{0A64E200-89B6-4B8E-840D-63F6BCC0EBD2}" destId="{374710F9-187B-4163-BAF3-B9EB57F808A4}" srcOrd="0" destOrd="12" presId="urn:microsoft.com/office/officeart/2009/3/layout/OpposingIdeas"/>
    <dgm:cxn modelId="{29AF8111-48CC-4A93-A299-A2CD9EBD7BA9}" type="presOf" srcId="{483D3519-84E2-464F-93D9-498BC9BD930F}" destId="{374710F9-187B-4163-BAF3-B9EB57F808A4}" srcOrd="0" destOrd="13" presId="urn:microsoft.com/office/officeart/2009/3/layout/OpposingIdeas"/>
    <dgm:cxn modelId="{84722915-6B8C-42D5-9AB0-C3EFDD2C9963}" srcId="{5BD96644-1F97-4178-8EEA-02D39D9965B5}" destId="{0D6F8A0A-749E-45E7-A36D-875682C0330D}" srcOrd="8" destOrd="0" parTransId="{C0D115A4-6522-48FA-B7B5-6E788B52B8E2}" sibTransId="{A426DAE3-80AB-4C9B-A809-AFC1E1F7671E}"/>
    <dgm:cxn modelId="{95708915-D83B-4386-91E3-5AEA679A789B}" type="presOf" srcId="{A90AE8D8-04A9-4C26-A312-1C8EB80B810F}" destId="{53A0B60C-D662-48CC-A107-80C479224E35}" srcOrd="0" destOrd="1" presId="urn:microsoft.com/office/officeart/2009/3/layout/OpposingIdeas"/>
    <dgm:cxn modelId="{0091C515-AFBC-49CB-881C-E19ABEA53B00}" type="presOf" srcId="{53CCE0DF-1A54-4FDC-9793-CAEE77733BC7}" destId="{53A0B60C-D662-48CC-A107-80C479224E35}" srcOrd="0" destOrd="7" presId="urn:microsoft.com/office/officeart/2009/3/layout/OpposingIdeas"/>
    <dgm:cxn modelId="{49724719-6A41-4868-9E6B-C4E7A32A071A}" srcId="{66F2BE20-7B8B-41A7-8D0E-454C2B459377}" destId="{561D650F-5E87-4128-99D1-863E069D22C5}" srcOrd="1" destOrd="0" parTransId="{91DF0A34-08A2-4D42-984B-AE9573D3DCE9}" sibTransId="{05E88B04-B6B4-4837-8D3C-BCF297F9914D}"/>
    <dgm:cxn modelId="{CC1F4D22-5C84-4EFF-A6A6-66714C3B4CD1}" type="presOf" srcId="{0D6F8A0A-749E-45E7-A36D-875682C0330D}" destId="{53A0B60C-D662-48CC-A107-80C479224E35}" srcOrd="0" destOrd="8" presId="urn:microsoft.com/office/officeart/2009/3/layout/OpposingIdeas"/>
    <dgm:cxn modelId="{C862FD27-A4F8-4B1B-9022-02448965778D}" type="presOf" srcId="{53C23408-9CC8-4BD2-AE8F-EF64D68E155E}" destId="{374710F9-187B-4163-BAF3-B9EB57F808A4}" srcOrd="0" destOrd="0" presId="urn:microsoft.com/office/officeart/2009/3/layout/OpposingIdeas"/>
    <dgm:cxn modelId="{6C656631-EBC9-418F-925A-66376742CEB1}" type="presOf" srcId="{04C9DC17-6461-4DFF-9BD2-D472F2097734}" destId="{374710F9-187B-4163-BAF3-B9EB57F808A4}" srcOrd="0" destOrd="15" presId="urn:microsoft.com/office/officeart/2009/3/layout/OpposingIdeas"/>
    <dgm:cxn modelId="{3C262E33-B863-4434-9918-D94B45F93D40}" srcId="{561D650F-5E87-4128-99D1-863E069D22C5}" destId="{E10D4F2E-23EB-435B-B69B-71BE521530BD}" srcOrd="14" destOrd="0" parTransId="{2941A4FE-EDEA-4BE7-9C2B-BB9D11919162}" sibTransId="{36BCBC37-5B4C-4A7F-AFE4-4CA0E8B20976}"/>
    <dgm:cxn modelId="{3F27D534-FB9D-498D-86D4-AFA832798C2D}" srcId="{5BD96644-1F97-4178-8EEA-02D39D9965B5}" destId="{A90AE8D8-04A9-4C26-A312-1C8EB80B810F}" srcOrd="1" destOrd="0" parTransId="{227FCD53-741A-4BB9-B5E3-C53A479BF247}" sibTransId="{6EFE44B7-0D3E-4DE5-8A6B-3826B6D10047}"/>
    <dgm:cxn modelId="{DE3BA138-9318-481F-87A4-F149113979C8}" srcId="{561D650F-5E87-4128-99D1-863E069D22C5}" destId="{6A19409D-25D6-492B-8753-91B150174460}" srcOrd="5" destOrd="0" parTransId="{52889ACB-C93C-4904-8A78-DB5E556A5811}" sibTransId="{4AECA807-E306-421D-A757-0149157D9432}"/>
    <dgm:cxn modelId="{6B40EC38-DFC8-42E0-B98A-DA9A22DD916F}" srcId="{5BD96644-1F97-4178-8EEA-02D39D9965B5}" destId="{C215F86D-009D-4143-A62C-D3E5148231D2}" srcOrd="10" destOrd="0" parTransId="{754F1633-76EE-4CA5-9E5E-DB69836F52E4}" sibTransId="{D3E84B17-E280-4575-8949-9CA1D9A47DA9}"/>
    <dgm:cxn modelId="{AB947639-0025-4D5F-91A7-4580F44B1DA0}" srcId="{5BD96644-1F97-4178-8EEA-02D39D9965B5}" destId="{DBEE52B0-2D5F-49D7-B877-5DB644ED5AAD}" srcOrd="0" destOrd="0" parTransId="{A6D35F95-945A-406C-8782-E6AD217B60D1}" sibTransId="{758929E3-3057-47C2-ABAE-7052B1800EEF}"/>
    <dgm:cxn modelId="{FD8F0A3D-5E4A-431C-B338-546092BA4825}" type="presOf" srcId="{F4CA5DB6-A73A-44F6-9C14-BD7747CEAFF9}" destId="{53A0B60C-D662-48CC-A107-80C479224E35}" srcOrd="0" destOrd="9" presId="urn:microsoft.com/office/officeart/2009/3/layout/OpposingIdeas"/>
    <dgm:cxn modelId="{E0E5C13D-C408-4AC5-8602-1561743174E2}" srcId="{561D650F-5E87-4128-99D1-863E069D22C5}" destId="{379BA958-8C10-4D99-AA78-0122BE6F093E}" srcOrd="8" destOrd="0" parTransId="{5B477174-492A-4A08-A172-08326E886DEC}" sibTransId="{7EFD0D5F-8D2A-4040-ABBF-A513A5E8E754}"/>
    <dgm:cxn modelId="{926ED03F-E846-47C4-A776-21D24CAB4A21}" type="presOf" srcId="{27D147F7-6432-40E4-BA96-26D04DEC4E9D}" destId="{374710F9-187B-4163-BAF3-B9EB57F808A4}" srcOrd="0" destOrd="6" presId="urn:microsoft.com/office/officeart/2009/3/layout/OpposingIdeas"/>
    <dgm:cxn modelId="{F0BB4C40-C2E3-468F-9D68-581B1BEE85BE}" type="presOf" srcId="{66F2BE20-7B8B-41A7-8D0E-454C2B459377}" destId="{C537E106-3DED-4420-B163-E7979D8AF977}" srcOrd="0" destOrd="0" presId="urn:microsoft.com/office/officeart/2009/3/layout/OpposingIdeas"/>
    <dgm:cxn modelId="{6E24CB5D-0B8A-41E3-BA2A-56086D0F7CC3}" type="presOf" srcId="{70C88A57-41A6-4E3F-8398-77394EB14EEA}" destId="{53A0B60C-D662-48CC-A107-80C479224E35}" srcOrd="0" destOrd="13" presId="urn:microsoft.com/office/officeart/2009/3/layout/OpposingIdeas"/>
    <dgm:cxn modelId="{F24ABB5E-D58D-4821-8D9C-34B8177E7AB5}" type="presOf" srcId="{F1032746-0863-458C-B9F2-8F1F1D5DA696}" destId="{374710F9-187B-4163-BAF3-B9EB57F808A4}" srcOrd="0" destOrd="7" presId="urn:microsoft.com/office/officeart/2009/3/layout/OpposingIdeas"/>
    <dgm:cxn modelId="{BB1D6F44-B18F-4B0C-B631-E3F25675E16C}" srcId="{5BD96644-1F97-4178-8EEA-02D39D9965B5}" destId="{901C5C69-CCFE-4809-A947-5769B8E74B3D}" srcOrd="12" destOrd="0" parTransId="{C59475DB-27F7-4EA0-8A9B-C8CB406E74BD}" sibTransId="{19B01BB9-0AF9-4E87-9054-41034378BE16}"/>
    <dgm:cxn modelId="{39421247-AE5C-4C05-AE51-11A8BECED81E}" type="presOf" srcId="{561D650F-5E87-4128-99D1-863E069D22C5}" destId="{1A8CD11F-9881-4068-9D81-0DED42C0D51D}" srcOrd="1" destOrd="0" presId="urn:microsoft.com/office/officeart/2009/3/layout/OpposingIdeas"/>
    <dgm:cxn modelId="{0C8CF167-7882-4851-850A-D9BF9422472E}" srcId="{561D650F-5E87-4128-99D1-863E069D22C5}" destId="{86B56E9E-7435-442E-B8B7-FC12B7B9C724}" srcOrd="4" destOrd="0" parTransId="{D121D601-FFC2-4517-ADDE-8860EF82893B}" sibTransId="{BDBD7FEF-265B-4B4E-8064-B11A98845135}"/>
    <dgm:cxn modelId="{08F7A048-5C75-4396-8CDE-95AFBAFF3343}" srcId="{5BD96644-1F97-4178-8EEA-02D39D9965B5}" destId="{70C88A57-41A6-4E3F-8398-77394EB14EEA}" srcOrd="13" destOrd="0" parTransId="{94A64B24-F522-42DE-98A8-A86DAF359449}" sibTransId="{E8D08B1C-2704-4F22-ABF3-D9C6B303089A}"/>
    <dgm:cxn modelId="{B405316A-D1A5-4371-8623-9467CC101A01}" type="presOf" srcId="{A9F0355C-8F04-4709-B709-D964256FA1B5}" destId="{374710F9-187B-4163-BAF3-B9EB57F808A4}" srcOrd="0" destOrd="16" presId="urn:microsoft.com/office/officeart/2009/3/layout/OpposingIdeas"/>
    <dgm:cxn modelId="{725C544B-8115-4DED-8302-613E4D0BDD51}" srcId="{561D650F-5E87-4128-99D1-863E069D22C5}" destId="{11F3B245-3DE6-4B32-BF71-B613ED2B6B5C}" srcOrd="3" destOrd="0" parTransId="{7E3D5293-AB9D-4121-A31A-4F2AE70F4C84}" sibTransId="{8845DDD9-CFBE-4CD6-9B20-FF7E500FDC3A}"/>
    <dgm:cxn modelId="{8A799F6E-C0E8-4992-AD7F-CF54891E5409}" srcId="{561D650F-5E87-4128-99D1-863E069D22C5}" destId="{C942CC8C-8D73-41CB-81CD-56325887CEF0}" srcOrd="2" destOrd="0" parTransId="{4B4E1492-7EEF-4992-8339-924099616E4E}" sibTransId="{4564A5E1-45B7-4827-9655-27BB6029B22E}"/>
    <dgm:cxn modelId="{E5E2B26E-204A-493C-881C-72AFB1327EDF}" type="presOf" srcId="{5BD96644-1F97-4178-8EEA-02D39D9965B5}" destId="{08B66487-CD1F-4D84-BB30-BA1035050A09}" srcOrd="1" destOrd="0" presId="urn:microsoft.com/office/officeart/2009/3/layout/OpposingIdeas"/>
    <dgm:cxn modelId="{18F95674-F616-4936-BF65-0255702AFC02}" type="presOf" srcId="{86B56E9E-7435-442E-B8B7-FC12B7B9C724}" destId="{374710F9-187B-4163-BAF3-B9EB57F808A4}" srcOrd="0" destOrd="4" presId="urn:microsoft.com/office/officeart/2009/3/layout/OpposingIdeas"/>
    <dgm:cxn modelId="{6D249454-2D20-42CF-A732-1291C2725422}" srcId="{5BD96644-1F97-4178-8EEA-02D39D9965B5}" destId="{F4CA5DB6-A73A-44F6-9C14-BD7747CEAFF9}" srcOrd="9" destOrd="0" parTransId="{BB0B0C99-FAB7-480D-98A5-18C374241130}" sibTransId="{756DD511-281A-404A-81C0-C8D0ADE82DE5}"/>
    <dgm:cxn modelId="{D7EAD054-63E9-44EB-BD2B-024DCC5D38FC}" srcId="{561D650F-5E87-4128-99D1-863E069D22C5}" destId="{DA50C568-D291-444F-92A1-B32CA0A2411D}" srcOrd="10" destOrd="0" parTransId="{296B98C8-8A8F-4E1F-8278-4B3BF99D03BF}" sibTransId="{148FAEBD-B42F-48DA-B97E-710F514D424B}"/>
    <dgm:cxn modelId="{4F959A76-86DC-451A-83B8-67F605A60FC8}" srcId="{5BD96644-1F97-4178-8EEA-02D39D9965B5}" destId="{CB51A59B-DEC7-43D4-992B-5B559E8771BE}" srcOrd="11" destOrd="0" parTransId="{586937F3-53ED-4617-BD45-54DECAC0BCFE}" sibTransId="{15374D0C-61F8-44E9-A17C-9840DA35A10F}"/>
    <dgm:cxn modelId="{4DF2F759-E9B6-4630-BBB5-C33AB87764EF}" srcId="{5BD96644-1F97-4178-8EEA-02D39D9965B5}" destId="{70FFC240-28F1-4E9C-AD51-3CBD42D7B0F1}" srcOrd="6" destOrd="0" parTransId="{573161B8-E14A-4A82-855C-9E5787E12D38}" sibTransId="{0B333DB9-6386-4B60-8A00-E65E3CBB29A0}"/>
    <dgm:cxn modelId="{FD69637C-73EB-4438-BDAF-96A7B0B9ADC5}" srcId="{561D650F-5E87-4128-99D1-863E069D22C5}" destId="{F1032746-0863-458C-B9F2-8F1F1D5DA696}" srcOrd="7" destOrd="0" parTransId="{05FAE67D-A39E-453F-B5F5-92C27EF6899D}" sibTransId="{73D062A9-DE04-4E6B-998D-547918047044}"/>
    <dgm:cxn modelId="{87602085-2BBF-4738-96EB-DDB23E206B11}" type="presOf" srcId="{C942CC8C-8D73-41CB-81CD-56325887CEF0}" destId="{374710F9-187B-4163-BAF3-B9EB57F808A4}" srcOrd="0" destOrd="2" presId="urn:microsoft.com/office/officeart/2009/3/layout/OpposingIdeas"/>
    <dgm:cxn modelId="{8F433287-D77F-4FBB-B09A-ACFAF90AF895}" type="presOf" srcId="{2275A25E-D237-4EFB-BCAA-DCE19890FD57}" destId="{374710F9-187B-4163-BAF3-B9EB57F808A4}" srcOrd="0" destOrd="1" presId="urn:microsoft.com/office/officeart/2009/3/layout/OpposingIdeas"/>
    <dgm:cxn modelId="{56CE358A-33F9-48A8-98A4-2B32406B6F1C}" srcId="{561D650F-5E87-4128-99D1-863E069D22C5}" destId="{27D147F7-6432-40E4-BA96-26D04DEC4E9D}" srcOrd="6" destOrd="0" parTransId="{212B61BC-BC97-4A38-B9D0-EA7EEE03A9E7}" sibTransId="{B3B55D28-78D5-4BC3-8C47-5CA42FECC659}"/>
    <dgm:cxn modelId="{90D9998C-2352-4D16-9F73-A46D56054590}" srcId="{5BD96644-1F97-4178-8EEA-02D39D9965B5}" destId="{208A78F7-764E-491E-A106-E2B032A1F0FD}" srcOrd="5" destOrd="0" parTransId="{11A2CA2E-F436-42E7-AC93-3D31F92B439C}" sibTransId="{FF7EE104-FC73-4275-A110-CA6660342F8A}"/>
    <dgm:cxn modelId="{DC0A3D90-B721-4540-ADC6-3D5F919F9A14}" srcId="{561D650F-5E87-4128-99D1-863E069D22C5}" destId="{686F09DD-B31E-4D4C-AE6E-CCFDE9E03410}" srcOrd="9" destOrd="0" parTransId="{ADABCE83-4BC2-4C1C-8C6D-6CB4E46A41A8}" sibTransId="{FF0FADFB-D875-48C1-B281-50F53105D2AA}"/>
    <dgm:cxn modelId="{9811B694-D85B-4225-96AD-AC39FAC96877}" srcId="{5BD96644-1F97-4178-8EEA-02D39D9965B5}" destId="{80D84C63-A7BD-47A5-A545-F3CD5CCB56F7}" srcOrd="2" destOrd="0" parTransId="{031ED804-A81F-4FEF-A3F7-12D30E34170A}" sibTransId="{FBDF6524-171E-4DBD-A2DF-FA9026D0B499}"/>
    <dgm:cxn modelId="{E1D34195-F242-45B6-B1A4-2F773B867875}" type="presOf" srcId="{208A78F7-764E-491E-A106-E2B032A1F0FD}" destId="{53A0B60C-D662-48CC-A107-80C479224E35}" srcOrd="0" destOrd="5" presId="urn:microsoft.com/office/officeart/2009/3/layout/OpposingIdeas"/>
    <dgm:cxn modelId="{A003BD97-8615-4F10-8FFE-89E8B8AFE2CE}" srcId="{561D650F-5E87-4128-99D1-863E069D22C5}" destId="{483D3519-84E2-464F-93D9-498BC9BD930F}" srcOrd="13" destOrd="0" parTransId="{6F8A29D6-604C-4A0F-B69A-DCFAC893734A}" sibTransId="{A0F4B7A7-E75D-41F0-B630-E145F238D0D6}"/>
    <dgm:cxn modelId="{E54A5998-3E41-4E6C-B50C-F6E6BAA89B25}" srcId="{561D650F-5E87-4128-99D1-863E069D22C5}" destId="{2275A25E-D237-4EFB-BCAA-DCE19890FD57}" srcOrd="1" destOrd="0" parTransId="{D2D0E3D4-3643-4CBB-8383-E8B55342BA13}" sibTransId="{2862FC95-D5B7-4C45-881F-6BB6794180FF}"/>
    <dgm:cxn modelId="{52BB019C-D8CF-4AA8-B80C-DC29E47D4767}" srcId="{5BD96644-1F97-4178-8EEA-02D39D9965B5}" destId="{53CCE0DF-1A54-4FDC-9793-CAEE77733BC7}" srcOrd="7" destOrd="0" parTransId="{6C579613-33B2-4ECA-BCF5-C12BE9562137}" sibTransId="{15CF91EA-D571-45DA-95D7-59AF846949AE}"/>
    <dgm:cxn modelId="{2476929D-838F-4BA1-81D8-925ED66B3AC1}" type="presOf" srcId="{6A19409D-25D6-492B-8753-91B150174460}" destId="{374710F9-187B-4163-BAF3-B9EB57F808A4}" srcOrd="0" destOrd="5" presId="urn:microsoft.com/office/officeart/2009/3/layout/OpposingIdeas"/>
    <dgm:cxn modelId="{13811F9F-5384-4F65-BE56-42AE0374C61B}" srcId="{561D650F-5E87-4128-99D1-863E069D22C5}" destId="{0A64E200-89B6-4B8E-840D-63F6BCC0EBD2}" srcOrd="12" destOrd="0" parTransId="{7B1B5580-8DB4-445A-A375-758119962F15}" sibTransId="{561F319E-C392-4E9A-84E1-19D3CC649071}"/>
    <dgm:cxn modelId="{D1F437A1-9DBE-438A-BB28-44319CCA4CAF}" srcId="{561D650F-5E87-4128-99D1-863E069D22C5}" destId="{53C23408-9CC8-4BD2-AE8F-EF64D68E155E}" srcOrd="0" destOrd="0" parTransId="{8C615E18-1727-417C-8436-565938BD20D2}" sibTransId="{B2E7A492-233E-4725-A59F-9D0DA5688B12}"/>
    <dgm:cxn modelId="{DDD7B5A2-90D6-43C7-A3C6-DFE15FA5A650}" srcId="{561D650F-5E87-4128-99D1-863E069D22C5}" destId="{04C9DC17-6461-4DFF-9BD2-D472F2097734}" srcOrd="15" destOrd="0" parTransId="{B840AE47-3CD4-4F4D-8239-B40C6D1DC3F5}" sibTransId="{624ABA49-D267-4AAC-9906-681EB11B757B}"/>
    <dgm:cxn modelId="{3917C0A3-AC90-47C0-A7D4-0D8330658E33}" srcId="{561D650F-5E87-4128-99D1-863E069D22C5}" destId="{677A345E-8B33-4B5C-A80C-FFAB0AA4FEB2}" srcOrd="11" destOrd="0" parTransId="{C0B35C28-8FB0-4EC6-820C-704B72971443}" sibTransId="{C306970D-92E0-42BB-B1EB-F4B857261487}"/>
    <dgm:cxn modelId="{3E7535AC-4F3D-4E01-A294-4D469F321798}" type="presOf" srcId="{11F3B245-3DE6-4B32-BF71-B613ED2B6B5C}" destId="{374710F9-187B-4163-BAF3-B9EB57F808A4}" srcOrd="0" destOrd="3" presId="urn:microsoft.com/office/officeart/2009/3/layout/OpposingIdeas"/>
    <dgm:cxn modelId="{AD7566AC-6E7A-488C-B6F8-630B29A86025}" type="presOf" srcId="{63AE6D98-0F7C-4209-BC59-4357EBE12940}" destId="{53A0B60C-D662-48CC-A107-80C479224E35}" srcOrd="0" destOrd="3" presId="urn:microsoft.com/office/officeart/2009/3/layout/OpposingIdeas"/>
    <dgm:cxn modelId="{DD0A18B1-E025-43A6-A094-68D3308B38C4}" type="presOf" srcId="{C215F86D-009D-4143-A62C-D3E5148231D2}" destId="{53A0B60C-D662-48CC-A107-80C479224E35}" srcOrd="0" destOrd="10" presId="urn:microsoft.com/office/officeart/2009/3/layout/OpposingIdeas"/>
    <dgm:cxn modelId="{D05A9CB9-2E28-40DC-A4D9-4E2AB58C6913}" type="presOf" srcId="{E10D4F2E-23EB-435B-B69B-71BE521530BD}" destId="{374710F9-187B-4163-BAF3-B9EB57F808A4}" srcOrd="0" destOrd="14" presId="urn:microsoft.com/office/officeart/2009/3/layout/OpposingIdeas"/>
    <dgm:cxn modelId="{AD8981BE-B1BC-4FA0-94EC-6837340ABA61}" type="presOf" srcId="{80D84C63-A7BD-47A5-A545-F3CD5CCB56F7}" destId="{53A0B60C-D662-48CC-A107-80C479224E35}" srcOrd="0" destOrd="2" presId="urn:microsoft.com/office/officeart/2009/3/layout/OpposingIdeas"/>
    <dgm:cxn modelId="{999E1DBF-A098-440D-864B-CEC9297D58E2}" type="presOf" srcId="{710B86E6-FB1D-4545-B170-D53AABB82A10}" destId="{53A0B60C-D662-48CC-A107-80C479224E35}" srcOrd="0" destOrd="4" presId="urn:microsoft.com/office/officeart/2009/3/layout/OpposingIdeas"/>
    <dgm:cxn modelId="{0B7385C2-E699-445B-B82D-A452D0BA7150}" type="presOf" srcId="{70FFC240-28F1-4E9C-AD51-3CBD42D7B0F1}" destId="{53A0B60C-D662-48CC-A107-80C479224E35}" srcOrd="0" destOrd="6" presId="urn:microsoft.com/office/officeart/2009/3/layout/OpposingIdeas"/>
    <dgm:cxn modelId="{4650B9C4-9FE3-4E98-924E-0865808B8E20}" type="presOf" srcId="{686F09DD-B31E-4D4C-AE6E-CCFDE9E03410}" destId="{374710F9-187B-4163-BAF3-B9EB57F808A4}" srcOrd="0" destOrd="9" presId="urn:microsoft.com/office/officeart/2009/3/layout/OpposingIdeas"/>
    <dgm:cxn modelId="{6E024EC5-1923-49DD-8369-2AD6E2446035}" type="presOf" srcId="{BA3BCE5F-ADD6-485B-A606-E29C91C69F8C}" destId="{374710F9-187B-4163-BAF3-B9EB57F808A4}" srcOrd="0" destOrd="17" presId="urn:microsoft.com/office/officeart/2009/3/layout/OpposingIdeas"/>
    <dgm:cxn modelId="{5FC423D2-2A35-4A69-98FA-1DBFFF16B66B}" srcId="{5BD96644-1F97-4178-8EEA-02D39D9965B5}" destId="{63AE6D98-0F7C-4209-BC59-4357EBE12940}" srcOrd="3" destOrd="0" parTransId="{0FD67EDC-37E5-4643-A6ED-27F452643303}" sibTransId="{38723461-6F8F-4DFC-838C-1DA43CB0E94A}"/>
    <dgm:cxn modelId="{CF4C41D2-5116-46D3-A1E4-14C1202FA874}" srcId="{561D650F-5E87-4128-99D1-863E069D22C5}" destId="{BA3BCE5F-ADD6-485B-A606-E29C91C69F8C}" srcOrd="17" destOrd="0" parTransId="{B541F4EA-DAC8-4FE2-B256-186C1C4624D6}" sibTransId="{62C3EF7F-CEEB-43A3-B9CF-508FE402B570}"/>
    <dgm:cxn modelId="{787796D5-3FA7-4A27-89D7-9072F56B8E4B}" type="presOf" srcId="{379BA958-8C10-4D99-AA78-0122BE6F093E}" destId="{374710F9-187B-4163-BAF3-B9EB57F808A4}" srcOrd="0" destOrd="8" presId="urn:microsoft.com/office/officeart/2009/3/layout/OpposingIdeas"/>
    <dgm:cxn modelId="{79D3ACD8-F01E-4E90-A92F-37A0306C39F9}" srcId="{66F2BE20-7B8B-41A7-8D0E-454C2B459377}" destId="{5BD96644-1F97-4178-8EEA-02D39D9965B5}" srcOrd="0" destOrd="0" parTransId="{03256081-C9CA-4597-9673-ED5B5D483763}" sibTransId="{0F65F307-6976-4C28-9304-0CB46E228CCD}"/>
    <dgm:cxn modelId="{14CE28E5-87D9-408D-A703-4263B862E130}" type="presOf" srcId="{CB51A59B-DEC7-43D4-992B-5B559E8771BE}" destId="{53A0B60C-D662-48CC-A107-80C479224E35}" srcOrd="0" destOrd="11" presId="urn:microsoft.com/office/officeart/2009/3/layout/OpposingIdeas"/>
    <dgm:cxn modelId="{70E276E6-2B91-4E72-8E43-8A76F947A012}" type="presOf" srcId="{901C5C69-CCFE-4809-A947-5769B8E74B3D}" destId="{53A0B60C-D662-48CC-A107-80C479224E35}" srcOrd="0" destOrd="12" presId="urn:microsoft.com/office/officeart/2009/3/layout/OpposingIdeas"/>
    <dgm:cxn modelId="{6AEE82E8-ED65-4EC0-BF43-D443CB55AFE9}" type="presOf" srcId="{DBEE52B0-2D5F-49D7-B877-5DB644ED5AAD}" destId="{53A0B60C-D662-48CC-A107-80C479224E35}" srcOrd="0" destOrd="0" presId="urn:microsoft.com/office/officeart/2009/3/layout/OpposingIdeas"/>
    <dgm:cxn modelId="{FCD78EF0-70E7-4F4D-8F93-9D358375EC0F}" srcId="{5BD96644-1F97-4178-8EEA-02D39D9965B5}" destId="{710B86E6-FB1D-4545-B170-D53AABB82A10}" srcOrd="4" destOrd="0" parTransId="{1085C639-ACF9-48FE-AE7D-0EB2F89CEB49}" sibTransId="{A2D59B8C-F443-46F5-A50E-F2A1A16F720F}"/>
    <dgm:cxn modelId="{5EDA1EF2-6DF8-456D-BCD9-64BCD43C9D5F}" srcId="{561D650F-5E87-4128-99D1-863E069D22C5}" destId="{A9F0355C-8F04-4709-B709-D964256FA1B5}" srcOrd="16" destOrd="0" parTransId="{37B56C9E-C842-423E-A821-9D3DD1C4F00F}" sibTransId="{C00FD8EA-873F-4FB7-95C9-FF9D9CF1D676}"/>
    <dgm:cxn modelId="{8F5CC9F3-3939-4A36-8CD4-718F5477CAF6}" type="presOf" srcId="{677A345E-8B33-4B5C-A80C-FFAB0AA4FEB2}" destId="{374710F9-187B-4163-BAF3-B9EB57F808A4}" srcOrd="0" destOrd="11" presId="urn:microsoft.com/office/officeart/2009/3/layout/OpposingIdeas"/>
    <dgm:cxn modelId="{85D138FA-18CD-4049-86D5-B2702C581663}" type="presOf" srcId="{DA50C568-D291-444F-92A1-B32CA0A2411D}" destId="{374710F9-187B-4163-BAF3-B9EB57F808A4}" srcOrd="0" destOrd="10" presId="urn:microsoft.com/office/officeart/2009/3/layout/OpposingIdeas"/>
    <dgm:cxn modelId="{2923D084-3D75-474C-BBEC-79BCB90EB5F1}" type="presParOf" srcId="{C537E106-3DED-4420-B163-E7979D8AF977}" destId="{34D53C2E-BF04-4353-B296-F89C5790EFCF}" srcOrd="0" destOrd="0" presId="urn:microsoft.com/office/officeart/2009/3/layout/OpposingIdeas"/>
    <dgm:cxn modelId="{C9300624-A446-4AA0-BDC1-3AAA75E10610}" type="presParOf" srcId="{C537E106-3DED-4420-B163-E7979D8AF977}" destId="{BEEBF034-F2DB-4093-989C-908C311D2D4B}" srcOrd="1" destOrd="0" presId="urn:microsoft.com/office/officeart/2009/3/layout/OpposingIdeas"/>
    <dgm:cxn modelId="{39D63B7C-9CBE-4E5E-85CB-FB33FED61E22}" type="presParOf" srcId="{C537E106-3DED-4420-B163-E7979D8AF977}" destId="{53A0B60C-D662-48CC-A107-80C479224E35}" srcOrd="2" destOrd="0" presId="urn:microsoft.com/office/officeart/2009/3/layout/OpposingIdeas"/>
    <dgm:cxn modelId="{AA2E060D-EB7A-48A5-8D2E-75DA9065FAA9}" type="presParOf" srcId="{C537E106-3DED-4420-B163-E7979D8AF977}" destId="{374710F9-187B-4163-BAF3-B9EB57F808A4}" srcOrd="3" destOrd="0" presId="urn:microsoft.com/office/officeart/2009/3/layout/OpposingIdeas"/>
    <dgm:cxn modelId="{75E57137-6B1E-448E-91AB-2364EF30ED7D}" type="presParOf" srcId="{C537E106-3DED-4420-B163-E7979D8AF977}" destId="{F91476D4-934F-4D46-94BA-CC50143474A3}" srcOrd="4" destOrd="0" presId="urn:microsoft.com/office/officeart/2009/3/layout/OpposingIdeas"/>
    <dgm:cxn modelId="{D0654C46-1A46-430D-9463-F30F925778E9}" type="presParOf" srcId="{C537E106-3DED-4420-B163-E7979D8AF977}" destId="{08B66487-CD1F-4D84-BB30-BA1035050A09}" srcOrd="5" destOrd="0" presId="urn:microsoft.com/office/officeart/2009/3/layout/OpposingIdeas"/>
    <dgm:cxn modelId="{7A97A988-AB83-486F-BF0E-EC437F69F953}" type="presParOf" srcId="{C537E106-3DED-4420-B163-E7979D8AF977}" destId="{BFFDEC2C-4509-4D07-9505-E08F59E97B22}" srcOrd="6" destOrd="0" presId="urn:microsoft.com/office/officeart/2009/3/layout/OpposingIdeas"/>
    <dgm:cxn modelId="{0C3BFE35-E211-4D63-A57F-0BB8D6F31A51}" type="presParOf" srcId="{C537E106-3DED-4420-B163-E7979D8AF977}" destId="{1A8CD11F-9881-4068-9D81-0DED42C0D51D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C2FDFA-8CE4-4E85-BEA4-4E2B274E6DB3}">
      <dsp:nvSpPr>
        <dsp:cNvPr id="0" name=""/>
        <dsp:cNvSpPr/>
      </dsp:nvSpPr>
      <dsp:spPr>
        <a:xfrm>
          <a:off x="0" y="190730"/>
          <a:ext cx="7543800" cy="866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229108" rIns="585483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kern="1200"/>
            <a:t>Dotare le PA di un sistema unico di contabilità economico-patrimoniale </a:t>
          </a:r>
          <a:r>
            <a:rPr lang="it-IT" sz="1800" i="1" kern="1200"/>
            <a:t>accrual</a:t>
          </a:r>
          <a:endParaRPr lang="it-IT" sz="1800" i="1" kern="1200" dirty="0"/>
        </a:p>
      </dsp:txBody>
      <dsp:txXfrm>
        <a:off x="0" y="190730"/>
        <a:ext cx="7543800" cy="866250"/>
      </dsp:txXfrm>
    </dsp:sp>
    <dsp:sp modelId="{B30342C5-376C-4861-8D4E-2AF71EE21CB2}">
      <dsp:nvSpPr>
        <dsp:cNvPr id="0" name=""/>
        <dsp:cNvSpPr/>
      </dsp:nvSpPr>
      <dsp:spPr>
        <a:xfrm>
          <a:off x="377190" y="28370"/>
          <a:ext cx="5280660" cy="3247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Riforma</a:t>
          </a:r>
          <a:endParaRPr lang="it-IT" sz="1600" kern="1200" dirty="0"/>
        </a:p>
      </dsp:txBody>
      <dsp:txXfrm>
        <a:off x="393042" y="44222"/>
        <a:ext cx="5248956" cy="293016"/>
      </dsp:txXfrm>
    </dsp:sp>
    <dsp:sp modelId="{0645177A-6CB1-403E-AF1B-90F24567F088}">
      <dsp:nvSpPr>
        <dsp:cNvPr id="0" name=""/>
        <dsp:cNvSpPr/>
      </dsp:nvSpPr>
      <dsp:spPr>
        <a:xfrm>
          <a:off x="0" y="1278740"/>
          <a:ext cx="7543800" cy="1143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229108" rIns="585483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kern="1200" dirty="0"/>
            <a:t>Implementare un sistema di contabilità unico per la PA basato sul principio </a:t>
          </a:r>
          <a:r>
            <a:rPr lang="it-IT" sz="1800" i="1" kern="1200" dirty="0" err="1"/>
            <a:t>accrual</a:t>
          </a:r>
          <a:r>
            <a:rPr lang="it-IT" sz="1800" kern="1200" dirty="0"/>
            <a:t>, in linea con gli IPSAS/EPSAS e in attuazione Dir. EU  2011/85</a:t>
          </a:r>
        </a:p>
      </dsp:txBody>
      <dsp:txXfrm>
        <a:off x="0" y="1278740"/>
        <a:ext cx="7543800" cy="1143450"/>
      </dsp:txXfrm>
    </dsp:sp>
    <dsp:sp modelId="{987F777D-935C-46DB-9FE4-64BDD0050985}">
      <dsp:nvSpPr>
        <dsp:cNvPr id="0" name=""/>
        <dsp:cNvSpPr/>
      </dsp:nvSpPr>
      <dsp:spPr>
        <a:xfrm>
          <a:off x="377190" y="1116380"/>
          <a:ext cx="5280660" cy="3247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Obiettivo</a:t>
          </a:r>
        </a:p>
      </dsp:txBody>
      <dsp:txXfrm>
        <a:off x="393042" y="1132232"/>
        <a:ext cx="5248956" cy="293016"/>
      </dsp:txXfrm>
    </dsp:sp>
    <dsp:sp modelId="{24B1FA84-02DA-451B-A0DE-B1073CFAB17A}">
      <dsp:nvSpPr>
        <dsp:cNvPr id="0" name=""/>
        <dsp:cNvSpPr/>
      </dsp:nvSpPr>
      <dsp:spPr>
        <a:xfrm>
          <a:off x="0" y="2643950"/>
          <a:ext cx="7543800" cy="623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229108" rIns="585483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kern="1200"/>
            <a:t>2° semestre 2026</a:t>
          </a:r>
          <a:endParaRPr lang="it-IT" sz="1800" kern="1200" dirty="0"/>
        </a:p>
      </dsp:txBody>
      <dsp:txXfrm>
        <a:off x="0" y="2643950"/>
        <a:ext cx="7543800" cy="623700"/>
      </dsp:txXfrm>
    </dsp:sp>
    <dsp:sp modelId="{92F2594D-BFA8-4806-B799-490217732136}">
      <dsp:nvSpPr>
        <dsp:cNvPr id="0" name=""/>
        <dsp:cNvSpPr/>
      </dsp:nvSpPr>
      <dsp:spPr>
        <a:xfrm>
          <a:off x="377190" y="2481590"/>
          <a:ext cx="5280660" cy="3247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End date</a:t>
          </a:r>
        </a:p>
      </dsp:txBody>
      <dsp:txXfrm>
        <a:off x="393042" y="2497442"/>
        <a:ext cx="5248956" cy="29301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53C2E-BF04-4353-B296-F89C5790EFCF}">
      <dsp:nvSpPr>
        <dsp:cNvPr id="0" name=""/>
        <dsp:cNvSpPr/>
      </dsp:nvSpPr>
      <dsp:spPr>
        <a:xfrm>
          <a:off x="1374449" y="117565"/>
          <a:ext cx="4668099" cy="2163079"/>
        </a:xfrm>
        <a:prstGeom prst="round2DiagRect">
          <a:avLst>
            <a:gd name="adj1" fmla="val 0"/>
            <a:gd name="adj2" fmla="val 16670"/>
          </a:avLst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EBF034-F2DB-4093-989C-908C311D2D4B}">
      <dsp:nvSpPr>
        <dsp:cNvPr id="0" name=""/>
        <dsp:cNvSpPr/>
      </dsp:nvSpPr>
      <dsp:spPr>
        <a:xfrm>
          <a:off x="3708499" y="556756"/>
          <a:ext cx="379" cy="120630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A0B60C-D662-48CC-A107-80C479224E35}">
      <dsp:nvSpPr>
        <dsp:cNvPr id="0" name=""/>
        <dsp:cNvSpPr/>
      </dsp:nvSpPr>
      <dsp:spPr>
        <a:xfrm>
          <a:off x="1529872" y="63580"/>
          <a:ext cx="2134324" cy="220936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chemeClr val="tx1"/>
              </a:solidFill>
            </a:rPr>
            <a:t>Statement of financial position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chemeClr val="tx1"/>
              </a:solidFill>
            </a:rPr>
            <a:t>Statement of financial performance</a:t>
          </a: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kern="1200">
              <a:solidFill>
                <a:srgbClr val="FF0000"/>
              </a:solidFill>
            </a:rPr>
            <a:t>Statement of changes in net asset/equity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rgbClr val="FF0000"/>
              </a:solidFill>
            </a:rPr>
            <a:t>Cash flow statement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rgbClr val="FF0000"/>
              </a:solidFill>
            </a:rPr>
            <a:t>The disclosure notes</a:t>
          </a:r>
          <a:endParaRPr lang="en-US" sz="1600" kern="1200" dirty="0">
            <a:solidFill>
              <a:srgbClr val="FF0000"/>
            </a:solidFill>
          </a:endParaRPr>
        </a:p>
      </dsp:txBody>
      <dsp:txXfrm>
        <a:off x="1529872" y="63580"/>
        <a:ext cx="2134324" cy="2209364"/>
      </dsp:txXfrm>
    </dsp:sp>
    <dsp:sp modelId="{374710F9-187B-4163-BAF3-B9EB57F808A4}">
      <dsp:nvSpPr>
        <dsp:cNvPr id="0" name=""/>
        <dsp:cNvSpPr/>
      </dsp:nvSpPr>
      <dsp:spPr>
        <a:xfrm>
          <a:off x="3779202" y="368349"/>
          <a:ext cx="2175679" cy="161549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>
              <a:solidFill>
                <a:srgbClr val="FF0000"/>
              </a:solidFill>
            </a:rPr>
            <a:t>Bilancio di previsione e rendiconto finanziario</a:t>
          </a:r>
          <a:endParaRPr lang="it-IT" sz="1600" kern="1200" dirty="0">
            <a:solidFill>
              <a:srgbClr val="FF0000"/>
            </a:solidFill>
          </a:endParaRP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rgbClr val="FF0000"/>
              </a:solidFill>
            </a:rPr>
            <a:t>Allegati al bilancio finanziario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>
              <a:solidFill>
                <a:schemeClr val="tx1">
                  <a:lumMod val="75000"/>
                  <a:lumOff val="25000"/>
                </a:schemeClr>
              </a:solidFill>
            </a:rPr>
            <a:t>Conto economico (solo rendiconto)</a:t>
          </a:r>
          <a:endParaRPr lang="it-IT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>
              <a:solidFill>
                <a:schemeClr val="tx1">
                  <a:lumMod val="75000"/>
                  <a:lumOff val="25000"/>
                </a:schemeClr>
              </a:solidFill>
            </a:rPr>
            <a:t>Stato Patrimoniale (solo rendiconto)</a:t>
          </a:r>
          <a:endParaRPr lang="it-IT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3779202" y="368349"/>
        <a:ext cx="2175679" cy="1615494"/>
      </dsp:txXfrm>
    </dsp:sp>
    <dsp:sp modelId="{08B66487-CD1F-4D84-BB30-BA1035050A09}">
      <dsp:nvSpPr>
        <dsp:cNvPr id="0" name=""/>
        <dsp:cNvSpPr/>
      </dsp:nvSpPr>
      <dsp:spPr>
        <a:xfrm rot="16200000">
          <a:off x="314843" y="637059"/>
          <a:ext cx="1670269" cy="474518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EPSAS/IPSAS</a:t>
          </a:r>
          <a:endParaRPr lang="it-IT" sz="1000" kern="1200" dirty="0"/>
        </a:p>
      </dsp:txBody>
      <dsp:txXfrm>
        <a:off x="386559" y="827808"/>
        <a:ext cx="1526837" cy="236452"/>
      </dsp:txXfrm>
    </dsp:sp>
    <dsp:sp modelId="{1A8CD11F-9881-4068-9D81-0DED42C0D51D}">
      <dsp:nvSpPr>
        <dsp:cNvPr id="0" name=""/>
        <dsp:cNvSpPr/>
      </dsp:nvSpPr>
      <dsp:spPr>
        <a:xfrm rot="5400000">
          <a:off x="5449793" y="1239591"/>
          <a:ext cx="1670269" cy="474518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Principi contabili EELL</a:t>
          </a:r>
        </a:p>
      </dsp:txBody>
      <dsp:txXfrm>
        <a:off x="5521509" y="1286908"/>
        <a:ext cx="1526837" cy="23645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53C2E-BF04-4353-B296-F89C5790EFCF}">
      <dsp:nvSpPr>
        <dsp:cNvPr id="0" name=""/>
        <dsp:cNvSpPr/>
      </dsp:nvSpPr>
      <dsp:spPr>
        <a:xfrm>
          <a:off x="785450" y="145294"/>
          <a:ext cx="5769148" cy="2673278"/>
        </a:xfrm>
        <a:prstGeom prst="round2DiagRect">
          <a:avLst>
            <a:gd name="adj1" fmla="val 0"/>
            <a:gd name="adj2" fmla="val 16670"/>
          </a:avLst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EBF034-F2DB-4093-989C-908C311D2D4B}">
      <dsp:nvSpPr>
        <dsp:cNvPr id="0" name=""/>
        <dsp:cNvSpPr/>
      </dsp:nvSpPr>
      <dsp:spPr>
        <a:xfrm>
          <a:off x="3670024" y="688076"/>
          <a:ext cx="469" cy="149083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A0B60C-D662-48CC-A107-80C479224E35}">
      <dsp:nvSpPr>
        <dsp:cNvPr id="0" name=""/>
        <dsp:cNvSpPr/>
      </dsp:nvSpPr>
      <dsp:spPr>
        <a:xfrm>
          <a:off x="977533" y="300258"/>
          <a:ext cx="2637740" cy="228711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solidFill>
                <a:srgbClr val="FF0000"/>
              </a:solidFill>
            </a:rPr>
            <a:t>Standard IPSAS/EPSAS</a:t>
          </a:r>
        </a:p>
        <a:p>
          <a:pPr marL="0" lvl="0" indent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solidFill>
                <a:srgbClr val="FF0000"/>
              </a:solidFill>
            </a:rPr>
            <a:t>Rilevazioni in partita doppia</a:t>
          </a:r>
        </a:p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solidFill>
              <a:schemeClr val="bg1"/>
            </a:solidFill>
          </a:endParaRPr>
        </a:p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solidFill>
              <a:schemeClr val="bg1"/>
            </a:solidFill>
          </a:endParaRPr>
        </a:p>
      </dsp:txBody>
      <dsp:txXfrm>
        <a:off x="977533" y="300258"/>
        <a:ext cx="2637740" cy="2287117"/>
      </dsp:txXfrm>
    </dsp:sp>
    <dsp:sp modelId="{374710F9-187B-4163-BAF3-B9EB57F808A4}">
      <dsp:nvSpPr>
        <dsp:cNvPr id="0" name=""/>
        <dsp:cNvSpPr/>
      </dsp:nvSpPr>
      <dsp:spPr>
        <a:xfrm>
          <a:off x="3757405" y="455230"/>
          <a:ext cx="2688850" cy="199653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rgbClr val="FF0000"/>
              </a:solidFill>
            </a:rPr>
            <a:t>Principio applicato della contabilità economico patrimoniale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rgbClr val="FF0000"/>
              </a:solidFill>
            </a:rPr>
            <a:t>Principio applicato del bilancio consolidato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rgbClr val="FF0000"/>
              </a:solidFill>
            </a:rPr>
            <a:t>Rilevazione in partita semplice</a:t>
          </a:r>
        </a:p>
      </dsp:txBody>
      <dsp:txXfrm>
        <a:off x="3757405" y="455230"/>
        <a:ext cx="2688850" cy="1996535"/>
      </dsp:txXfrm>
    </dsp:sp>
    <dsp:sp modelId="{08B66487-CD1F-4D84-BB30-BA1035050A09}">
      <dsp:nvSpPr>
        <dsp:cNvPr id="0" name=""/>
        <dsp:cNvSpPr/>
      </dsp:nvSpPr>
      <dsp:spPr>
        <a:xfrm rot="16200000">
          <a:off x="-524081" y="787321"/>
          <a:ext cx="2064230" cy="586442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EPSAS/IPSAS</a:t>
          </a:r>
          <a:endParaRPr lang="it-IT" sz="1300" kern="1200" dirty="0"/>
        </a:p>
      </dsp:txBody>
      <dsp:txXfrm>
        <a:off x="-435450" y="1023062"/>
        <a:ext cx="1886967" cy="292224"/>
      </dsp:txXfrm>
    </dsp:sp>
    <dsp:sp modelId="{1A8CD11F-9881-4068-9D81-0DED42C0D51D}">
      <dsp:nvSpPr>
        <dsp:cNvPr id="0" name=""/>
        <dsp:cNvSpPr/>
      </dsp:nvSpPr>
      <dsp:spPr>
        <a:xfrm rot="5400000">
          <a:off x="5822032" y="1531969"/>
          <a:ext cx="2064230" cy="586442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Principi contabili EELL</a:t>
          </a:r>
        </a:p>
      </dsp:txBody>
      <dsp:txXfrm>
        <a:off x="5910664" y="1590447"/>
        <a:ext cx="1886967" cy="29222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FE85A9-5183-480C-877F-A7C49BF9D0A0}">
      <dsp:nvSpPr>
        <dsp:cNvPr id="0" name=""/>
        <dsp:cNvSpPr/>
      </dsp:nvSpPr>
      <dsp:spPr>
        <a:xfrm>
          <a:off x="0" y="237060"/>
          <a:ext cx="8726749" cy="649687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000" tIns="216000" rIns="0" bIns="3600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400" kern="1200" dirty="0"/>
            <a:t>Formazione degli addetti e degli utilizzatori delle informazioni di bilancio passaggio necessario per creare una cultura contabile economico-patrimoniale nella PA</a:t>
          </a:r>
        </a:p>
      </dsp:txBody>
      <dsp:txXfrm>
        <a:off x="0" y="237060"/>
        <a:ext cx="8726749" cy="649687"/>
      </dsp:txXfrm>
    </dsp:sp>
    <dsp:sp modelId="{01702C21-151C-4506-A233-18F72A9CEC9E}">
      <dsp:nvSpPr>
        <dsp:cNvPr id="0" name=""/>
        <dsp:cNvSpPr/>
      </dsp:nvSpPr>
      <dsp:spPr>
        <a:xfrm>
          <a:off x="436337" y="15660"/>
          <a:ext cx="8243356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00" tIns="0" rIns="144000" bIns="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800" kern="1200" dirty="0"/>
            <a:t>Competenze e risorse: un fattore critico per il successo della riforma</a:t>
          </a:r>
        </a:p>
      </dsp:txBody>
      <dsp:txXfrm>
        <a:off x="457953" y="37276"/>
        <a:ext cx="8200124" cy="399568"/>
      </dsp:txXfrm>
    </dsp:sp>
    <dsp:sp modelId="{1EF91619-EE6B-4BCC-98C8-84F93B37076F}">
      <dsp:nvSpPr>
        <dsp:cNvPr id="0" name=""/>
        <dsp:cNvSpPr/>
      </dsp:nvSpPr>
      <dsp:spPr>
        <a:xfrm>
          <a:off x="0" y="1189148"/>
          <a:ext cx="8726749" cy="649687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000" tIns="216000" rIns="0" bIns="3600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400" kern="1200" dirty="0" err="1"/>
            <a:t>L’action</a:t>
          </a:r>
          <a:r>
            <a:rPr lang="it-IT" sz="1400" kern="1200" dirty="0"/>
            <a:t> </a:t>
          </a:r>
          <a:r>
            <a:rPr lang="it-IT" sz="1400" kern="1200" dirty="0" err="1"/>
            <a:t>plan</a:t>
          </a:r>
          <a:r>
            <a:rPr lang="it-IT" sz="1400" kern="1200" dirty="0"/>
            <a:t> prevede il mantenimento della contabilità finanziaria anche a seguito del pieno passaggio alla contabilità </a:t>
          </a:r>
          <a:r>
            <a:rPr lang="it-IT" sz="1400" i="1" kern="1200" dirty="0" err="1"/>
            <a:t>accrual</a:t>
          </a:r>
          <a:r>
            <a:rPr lang="it-IT" sz="1050" kern="1200" dirty="0"/>
            <a:t>.</a:t>
          </a:r>
        </a:p>
      </dsp:txBody>
      <dsp:txXfrm>
        <a:off x="0" y="1189148"/>
        <a:ext cx="8726749" cy="649687"/>
      </dsp:txXfrm>
    </dsp:sp>
    <dsp:sp modelId="{0193260C-8690-43AF-B59C-05C6EBE8713C}">
      <dsp:nvSpPr>
        <dsp:cNvPr id="0" name=""/>
        <dsp:cNvSpPr/>
      </dsp:nvSpPr>
      <dsp:spPr>
        <a:xfrm>
          <a:off x="436337" y="967748"/>
          <a:ext cx="8243356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00" tIns="0" rIns="144000" bIns="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800" kern="1200" dirty="0"/>
            <a:t>Un sistema contabile per tante finalità o più sistemi contabili?</a:t>
          </a:r>
        </a:p>
      </dsp:txBody>
      <dsp:txXfrm>
        <a:off x="457953" y="989364"/>
        <a:ext cx="8200124" cy="399568"/>
      </dsp:txXfrm>
    </dsp:sp>
    <dsp:sp modelId="{20C5E1E8-ECD5-4C60-8AAB-9FB184CDCE23}">
      <dsp:nvSpPr>
        <dsp:cNvPr id="0" name=""/>
        <dsp:cNvSpPr/>
      </dsp:nvSpPr>
      <dsp:spPr>
        <a:xfrm>
          <a:off x="0" y="2141235"/>
          <a:ext cx="8726749" cy="649687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000" tIns="216000" rIns="0" bIns="3600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400" kern="1200" dirty="0"/>
            <a:t>Come conciliare le rilevazioni in contabilità finanziaria con le rilevazioni in contabilità economico-patrimoniale: le esperienze di altri Stati Membri e del processo di armonizzazione contabile</a:t>
          </a:r>
        </a:p>
      </dsp:txBody>
      <dsp:txXfrm>
        <a:off x="0" y="2141235"/>
        <a:ext cx="8726749" cy="649687"/>
      </dsp:txXfrm>
    </dsp:sp>
    <dsp:sp modelId="{3888C032-0F07-401D-A49A-F95D14F6192C}">
      <dsp:nvSpPr>
        <dsp:cNvPr id="0" name=""/>
        <dsp:cNvSpPr/>
      </dsp:nvSpPr>
      <dsp:spPr>
        <a:xfrm>
          <a:off x="436337" y="1919835"/>
          <a:ext cx="8243356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00" tIns="0" rIns="144000" bIns="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600" kern="1200" dirty="0"/>
            <a:t>La derivazione della contabilità </a:t>
          </a:r>
          <a:r>
            <a:rPr lang="it-IT" sz="1600" i="1" kern="1200" dirty="0" err="1"/>
            <a:t>accrual</a:t>
          </a:r>
          <a:r>
            <a:rPr lang="it-IT" sz="1600" kern="1200" dirty="0"/>
            <a:t> dalla contabilità finanziaria: un approccio da superare?</a:t>
          </a:r>
        </a:p>
      </dsp:txBody>
      <dsp:txXfrm>
        <a:off x="457953" y="1941451"/>
        <a:ext cx="8200124" cy="399568"/>
      </dsp:txXfrm>
    </dsp:sp>
    <dsp:sp modelId="{B83AD96F-FA46-4AC5-B34F-948F73A79537}">
      <dsp:nvSpPr>
        <dsp:cNvPr id="0" name=""/>
        <dsp:cNvSpPr/>
      </dsp:nvSpPr>
      <dsp:spPr>
        <a:xfrm>
          <a:off x="0" y="3093323"/>
          <a:ext cx="8726749" cy="6851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000" tIns="216000" rIns="0" bIns="3600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400" kern="1200" dirty="0"/>
            <a:t>Semplificare le regole contabili per gli enti di minori dimensioni razionalizzando informazioni e documenti di bilancio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400" kern="1200" dirty="0"/>
            <a:t>Maggiore supporto del mondo delle professioni contabili</a:t>
          </a:r>
        </a:p>
      </dsp:txBody>
      <dsp:txXfrm>
        <a:off x="0" y="3093323"/>
        <a:ext cx="8726749" cy="685125"/>
      </dsp:txXfrm>
    </dsp:sp>
    <dsp:sp modelId="{6487421C-C476-4793-90CD-ACC720CB032E}">
      <dsp:nvSpPr>
        <dsp:cNvPr id="0" name=""/>
        <dsp:cNvSpPr/>
      </dsp:nvSpPr>
      <dsp:spPr>
        <a:xfrm>
          <a:off x="436337" y="2871923"/>
          <a:ext cx="8243356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00" tIns="0" rIns="144000" bIns="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800" kern="1200" dirty="0"/>
            <a:t>Una contabilità semplificata per i comuni di minori dimensioni?</a:t>
          </a:r>
        </a:p>
      </dsp:txBody>
      <dsp:txXfrm>
        <a:off x="457953" y="2893539"/>
        <a:ext cx="8200124" cy="3995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139AC1-72F6-4E36-AC53-26D33CE1CA6C}">
      <dsp:nvSpPr>
        <dsp:cNvPr id="0" name=""/>
        <dsp:cNvSpPr/>
      </dsp:nvSpPr>
      <dsp:spPr>
        <a:xfrm>
          <a:off x="0" y="402843"/>
          <a:ext cx="7543800" cy="1530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374904" rIns="585483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i="1" kern="1200" dirty="0"/>
            <a:t> </a:t>
          </a:r>
          <a:r>
            <a:rPr lang="it-IT" sz="1800" kern="1200" dirty="0"/>
            <a:t>gli Stati si dotano di sistemi di contabilità pubblica che coprono </a:t>
          </a:r>
          <a:r>
            <a:rPr lang="it-IT" sz="1800" b="1" kern="1200" dirty="0"/>
            <a:t>tutti i sottosettori dell’AP </a:t>
          </a:r>
          <a:r>
            <a:rPr lang="it-IT" sz="1800" kern="1200" dirty="0"/>
            <a:t>e contengono le informazioni necessarie per generare dati fondati sul </a:t>
          </a:r>
          <a:r>
            <a:rPr lang="it-IT" sz="1800" b="1" kern="1200" dirty="0"/>
            <a:t>principio di competenza </a:t>
          </a:r>
          <a:r>
            <a:rPr lang="it-IT" sz="1800" kern="1200" dirty="0"/>
            <a:t>al fine di predisporre i dati </a:t>
          </a:r>
          <a:r>
            <a:rPr lang="it-IT" sz="1800" b="1" kern="1200" dirty="0"/>
            <a:t>basati sulle norme SEC95</a:t>
          </a:r>
          <a:r>
            <a:rPr lang="it-IT" sz="1800" kern="1200" dirty="0"/>
            <a:t>.</a:t>
          </a:r>
        </a:p>
      </dsp:txBody>
      <dsp:txXfrm>
        <a:off x="0" y="402843"/>
        <a:ext cx="7543800" cy="1530900"/>
      </dsp:txXfrm>
    </dsp:sp>
    <dsp:sp modelId="{C2BC5A3C-FA2B-4031-8F13-E2FDD2877FB4}">
      <dsp:nvSpPr>
        <dsp:cNvPr id="0" name=""/>
        <dsp:cNvSpPr/>
      </dsp:nvSpPr>
      <dsp:spPr>
        <a:xfrm>
          <a:off x="377190" y="137163"/>
          <a:ext cx="528066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i="0" kern="1200" dirty="0"/>
            <a:t>Art. 3 Direttiva UE 2011/85</a:t>
          </a:r>
        </a:p>
      </dsp:txBody>
      <dsp:txXfrm>
        <a:off x="403129" y="163102"/>
        <a:ext cx="5228782" cy="479482"/>
      </dsp:txXfrm>
    </dsp:sp>
    <dsp:sp modelId="{96BCF8C6-9D9E-4775-A56A-C353CB01AEA0}">
      <dsp:nvSpPr>
        <dsp:cNvPr id="0" name=""/>
        <dsp:cNvSpPr/>
      </dsp:nvSpPr>
      <dsp:spPr>
        <a:xfrm>
          <a:off x="0" y="2296624"/>
          <a:ext cx="7543800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374904" rIns="585483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kern="1200" dirty="0"/>
            <a:t>Valorizzazione del </a:t>
          </a:r>
          <a:r>
            <a:rPr lang="it-IT" sz="1800" b="1" kern="1200" dirty="0"/>
            <a:t>patrimonio pubblico </a:t>
          </a:r>
          <a:r>
            <a:rPr lang="it-IT" sz="1800" kern="1200" dirty="0"/>
            <a:t>attraverso la determinazione del </a:t>
          </a:r>
          <a:r>
            <a:rPr lang="it-IT" sz="1800" b="1" kern="1200" dirty="0"/>
            <a:t>valore contabile dei beni </a:t>
          </a:r>
          <a:r>
            <a:rPr lang="it-IT" sz="1800" kern="1200" dirty="0"/>
            <a:t>delle AP.</a:t>
          </a:r>
        </a:p>
      </dsp:txBody>
      <dsp:txXfrm>
        <a:off x="0" y="2296624"/>
        <a:ext cx="7543800" cy="1020600"/>
      </dsp:txXfrm>
    </dsp:sp>
    <dsp:sp modelId="{A938BE0C-4D5C-49F8-99BA-26E9138AA083}">
      <dsp:nvSpPr>
        <dsp:cNvPr id="0" name=""/>
        <dsp:cNvSpPr/>
      </dsp:nvSpPr>
      <dsp:spPr>
        <a:xfrm>
          <a:off x="377190" y="2030944"/>
          <a:ext cx="528066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Valutazione Patrimonio enti pubblici</a:t>
          </a:r>
        </a:p>
      </dsp:txBody>
      <dsp:txXfrm>
        <a:off x="403129" y="2056883"/>
        <a:ext cx="5228782" cy="4794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80110D-55E8-4703-B9B1-D7D41EB3A306}">
      <dsp:nvSpPr>
        <dsp:cNvPr id="0" name=""/>
        <dsp:cNvSpPr/>
      </dsp:nvSpPr>
      <dsp:spPr>
        <a:xfrm>
          <a:off x="-3731648" y="-573256"/>
          <a:ext cx="4448005" cy="4448005"/>
        </a:xfrm>
        <a:prstGeom prst="blockArc">
          <a:avLst>
            <a:gd name="adj1" fmla="val 18900000"/>
            <a:gd name="adj2" fmla="val 2700000"/>
            <a:gd name="adj3" fmla="val 486"/>
          </a:avLst>
        </a:pr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97DC06-5DE9-43F8-A8AC-C56D864A77CD}">
      <dsp:nvSpPr>
        <dsp:cNvPr id="0" name=""/>
        <dsp:cNvSpPr/>
      </dsp:nvSpPr>
      <dsp:spPr>
        <a:xfrm>
          <a:off x="314077" y="206277"/>
          <a:ext cx="5297853" cy="412818"/>
        </a:xfrm>
        <a:prstGeom prst="rect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675" tIns="35560" rIns="35560" bIns="3556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Trasparenza e comparabilità</a:t>
          </a:r>
        </a:p>
      </dsp:txBody>
      <dsp:txXfrm>
        <a:off x="314077" y="206277"/>
        <a:ext cx="5297853" cy="412818"/>
      </dsp:txXfrm>
    </dsp:sp>
    <dsp:sp modelId="{8A1B4750-3C50-448E-9880-255846B99E85}">
      <dsp:nvSpPr>
        <dsp:cNvPr id="0" name=""/>
        <dsp:cNvSpPr/>
      </dsp:nvSpPr>
      <dsp:spPr>
        <a:xfrm>
          <a:off x="56066" y="154674"/>
          <a:ext cx="516023" cy="516023"/>
        </a:xfrm>
        <a:prstGeom prst="ellipse">
          <a:avLst/>
        </a:prstGeom>
        <a:solidFill>
          <a:schemeClr val="bg2"/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7C2B62-B3CB-4009-A0FE-9CDD7D820935}">
      <dsp:nvSpPr>
        <dsp:cNvPr id="0" name=""/>
        <dsp:cNvSpPr/>
      </dsp:nvSpPr>
      <dsp:spPr>
        <a:xfrm>
          <a:off x="609891" y="825306"/>
          <a:ext cx="5002039" cy="412818"/>
        </a:xfrm>
        <a:prstGeom prst="rect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675" tIns="35560" rIns="35560" bIns="3556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Armonizzazione tra sotto settori e stati membri</a:t>
          </a:r>
        </a:p>
      </dsp:txBody>
      <dsp:txXfrm>
        <a:off x="609891" y="825306"/>
        <a:ext cx="5002039" cy="412818"/>
      </dsp:txXfrm>
    </dsp:sp>
    <dsp:sp modelId="{80691688-9CDD-4254-B918-C087F9933A64}">
      <dsp:nvSpPr>
        <dsp:cNvPr id="0" name=""/>
        <dsp:cNvSpPr/>
      </dsp:nvSpPr>
      <dsp:spPr>
        <a:xfrm>
          <a:off x="351879" y="773704"/>
          <a:ext cx="516023" cy="516023"/>
        </a:xfrm>
        <a:prstGeom prst="ellipse">
          <a:avLst/>
        </a:prstGeom>
        <a:solidFill>
          <a:schemeClr val="bg2"/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53F4BD-AF0F-4431-B84D-C5B28BBC1A3F}">
      <dsp:nvSpPr>
        <dsp:cNvPr id="0" name=""/>
        <dsp:cNvSpPr/>
      </dsp:nvSpPr>
      <dsp:spPr>
        <a:xfrm>
          <a:off x="700682" y="1444336"/>
          <a:ext cx="4911248" cy="412818"/>
        </a:xfrm>
        <a:prstGeom prst="rect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675" tIns="35560" rIns="35560" bIns="3556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Rappresentazione degli impegni finanziari futuri</a:t>
          </a:r>
        </a:p>
      </dsp:txBody>
      <dsp:txXfrm>
        <a:off x="700682" y="1444336"/>
        <a:ext cx="4911248" cy="412818"/>
      </dsp:txXfrm>
    </dsp:sp>
    <dsp:sp modelId="{931874EB-2AEE-4EF1-A09C-148AC770FA27}">
      <dsp:nvSpPr>
        <dsp:cNvPr id="0" name=""/>
        <dsp:cNvSpPr/>
      </dsp:nvSpPr>
      <dsp:spPr>
        <a:xfrm>
          <a:off x="442670" y="1392734"/>
          <a:ext cx="516023" cy="516023"/>
        </a:xfrm>
        <a:prstGeom prst="ellipse">
          <a:avLst/>
        </a:prstGeom>
        <a:solidFill>
          <a:schemeClr val="bg2"/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431F95-DB29-4DFE-8C14-856236E011E0}">
      <dsp:nvSpPr>
        <dsp:cNvPr id="0" name=""/>
        <dsp:cNvSpPr/>
      </dsp:nvSpPr>
      <dsp:spPr>
        <a:xfrm>
          <a:off x="609891" y="2063366"/>
          <a:ext cx="5002039" cy="412818"/>
        </a:xfrm>
        <a:prstGeom prst="rect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675" tIns="35560" rIns="35560" bIns="3556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Migliore rappresentazione del debito e dei rischi associati</a:t>
          </a:r>
        </a:p>
      </dsp:txBody>
      <dsp:txXfrm>
        <a:off x="609891" y="2063366"/>
        <a:ext cx="5002039" cy="412818"/>
      </dsp:txXfrm>
    </dsp:sp>
    <dsp:sp modelId="{831C02E2-DE69-462C-B169-4B7AFCC548A4}">
      <dsp:nvSpPr>
        <dsp:cNvPr id="0" name=""/>
        <dsp:cNvSpPr/>
      </dsp:nvSpPr>
      <dsp:spPr>
        <a:xfrm>
          <a:off x="351879" y="2011764"/>
          <a:ext cx="516023" cy="516023"/>
        </a:xfrm>
        <a:prstGeom prst="ellipse">
          <a:avLst/>
        </a:prstGeom>
        <a:solidFill>
          <a:schemeClr val="bg2"/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996B5-13C3-4BCC-9ECF-4310818443A1}">
      <dsp:nvSpPr>
        <dsp:cNvPr id="0" name=""/>
        <dsp:cNvSpPr/>
      </dsp:nvSpPr>
      <dsp:spPr>
        <a:xfrm>
          <a:off x="314077" y="2682396"/>
          <a:ext cx="5297853" cy="412818"/>
        </a:xfrm>
        <a:prstGeom prst="rect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7675" tIns="35560" rIns="35560" bIns="3556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Misurazione di prestazioni fornite e costi per i servizi dalla PA</a:t>
          </a:r>
        </a:p>
      </dsp:txBody>
      <dsp:txXfrm>
        <a:off x="314077" y="2682396"/>
        <a:ext cx="5297853" cy="412818"/>
      </dsp:txXfrm>
    </dsp:sp>
    <dsp:sp modelId="{67DC841D-7212-4C27-8DEC-E43CCCE664B5}">
      <dsp:nvSpPr>
        <dsp:cNvPr id="0" name=""/>
        <dsp:cNvSpPr/>
      </dsp:nvSpPr>
      <dsp:spPr>
        <a:xfrm>
          <a:off x="56066" y="2630793"/>
          <a:ext cx="516023" cy="516023"/>
        </a:xfrm>
        <a:prstGeom prst="ellipse">
          <a:avLst/>
        </a:prstGeom>
        <a:solidFill>
          <a:schemeClr val="bg2"/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10DD9E-23AA-42A6-8F8C-40CAA294FD6E}">
      <dsp:nvSpPr>
        <dsp:cNvPr id="0" name=""/>
        <dsp:cNvSpPr/>
      </dsp:nvSpPr>
      <dsp:spPr>
        <a:xfrm>
          <a:off x="-3731651" y="-573257"/>
          <a:ext cx="4448009" cy="4448009"/>
        </a:xfrm>
        <a:prstGeom prst="blockArc">
          <a:avLst>
            <a:gd name="adj1" fmla="val 18900000"/>
            <a:gd name="adj2" fmla="val 2700000"/>
            <a:gd name="adj3" fmla="val 486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F502CB-E75E-4633-AF9C-C7CC29B4725B}">
      <dsp:nvSpPr>
        <dsp:cNvPr id="0" name=""/>
        <dsp:cNvSpPr/>
      </dsp:nvSpPr>
      <dsp:spPr>
        <a:xfrm>
          <a:off x="375485" y="253818"/>
          <a:ext cx="2767762" cy="5079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147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/>
            <a:t>Decisori pubblici;</a:t>
          </a:r>
          <a:endParaRPr lang="it-IT" sz="2000" kern="1200" dirty="0"/>
        </a:p>
      </dsp:txBody>
      <dsp:txXfrm>
        <a:off x="375485" y="253818"/>
        <a:ext cx="2767762" cy="507901"/>
      </dsp:txXfrm>
    </dsp:sp>
    <dsp:sp modelId="{2CD9D199-66AE-42AA-8F7F-75C56DBD9D67}">
      <dsp:nvSpPr>
        <dsp:cNvPr id="0" name=""/>
        <dsp:cNvSpPr/>
      </dsp:nvSpPr>
      <dsp:spPr>
        <a:xfrm>
          <a:off x="58047" y="190331"/>
          <a:ext cx="634877" cy="634877"/>
        </a:xfrm>
        <a:prstGeom prst="ellipse">
          <a:avLst/>
        </a:prstGeom>
        <a:solidFill>
          <a:schemeClr val="bg2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66CA4C-AD7B-4BC0-BEAA-8371560DDEBB}">
      <dsp:nvSpPr>
        <dsp:cNvPr id="0" name=""/>
        <dsp:cNvSpPr/>
      </dsp:nvSpPr>
      <dsp:spPr>
        <a:xfrm>
          <a:off x="666677" y="1015803"/>
          <a:ext cx="2476570" cy="5079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147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/>
            <a:t>Contribuenti;</a:t>
          </a:r>
          <a:endParaRPr lang="it-IT" sz="2000" kern="1200" dirty="0"/>
        </a:p>
      </dsp:txBody>
      <dsp:txXfrm>
        <a:off x="666677" y="1015803"/>
        <a:ext cx="2476570" cy="507901"/>
      </dsp:txXfrm>
    </dsp:sp>
    <dsp:sp modelId="{6426C1C6-B364-4EE0-B9BB-E84F1A3AD70E}">
      <dsp:nvSpPr>
        <dsp:cNvPr id="0" name=""/>
        <dsp:cNvSpPr/>
      </dsp:nvSpPr>
      <dsp:spPr>
        <a:xfrm>
          <a:off x="349239" y="952316"/>
          <a:ext cx="634877" cy="634877"/>
        </a:xfrm>
        <a:prstGeom prst="ellipse">
          <a:avLst/>
        </a:prstGeom>
        <a:solidFill>
          <a:schemeClr val="bg2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EE1807-A525-40D0-B809-6F562C94D499}">
      <dsp:nvSpPr>
        <dsp:cNvPr id="0" name=""/>
        <dsp:cNvSpPr/>
      </dsp:nvSpPr>
      <dsp:spPr>
        <a:xfrm>
          <a:off x="666677" y="1777789"/>
          <a:ext cx="2476570" cy="5079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14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/>
            <a:t>Mercati finanziari;</a:t>
          </a:r>
          <a:endParaRPr lang="it-IT" sz="2000" kern="1200" dirty="0"/>
        </a:p>
      </dsp:txBody>
      <dsp:txXfrm>
        <a:off x="666677" y="1777789"/>
        <a:ext cx="2476570" cy="507901"/>
      </dsp:txXfrm>
    </dsp:sp>
    <dsp:sp modelId="{34FD6DBC-C362-466A-85CF-13E9B3C93DC0}">
      <dsp:nvSpPr>
        <dsp:cNvPr id="0" name=""/>
        <dsp:cNvSpPr/>
      </dsp:nvSpPr>
      <dsp:spPr>
        <a:xfrm>
          <a:off x="349239" y="1714301"/>
          <a:ext cx="634877" cy="634877"/>
        </a:xfrm>
        <a:prstGeom prst="ellipse">
          <a:avLst/>
        </a:prstGeom>
        <a:solidFill>
          <a:schemeClr val="bg2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7F3323-6A44-4DE2-8737-9AC95F76BBA2}">
      <dsp:nvSpPr>
        <dsp:cNvPr id="0" name=""/>
        <dsp:cNvSpPr/>
      </dsp:nvSpPr>
      <dsp:spPr>
        <a:xfrm>
          <a:off x="375485" y="2539774"/>
          <a:ext cx="2767762" cy="5079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147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/>
            <a:t>EU e </a:t>
          </a:r>
          <a:r>
            <a:rPr lang="it-IT" sz="2000" b="1" kern="1200" dirty="0" err="1"/>
            <a:t>Eurostat</a:t>
          </a:r>
          <a:endParaRPr lang="it-IT" sz="2000" kern="1200" dirty="0"/>
        </a:p>
      </dsp:txBody>
      <dsp:txXfrm>
        <a:off x="375485" y="2539774"/>
        <a:ext cx="2767762" cy="507901"/>
      </dsp:txXfrm>
    </dsp:sp>
    <dsp:sp modelId="{BCD6BE7D-08D5-4750-A68D-B6A6C22F4CE7}">
      <dsp:nvSpPr>
        <dsp:cNvPr id="0" name=""/>
        <dsp:cNvSpPr/>
      </dsp:nvSpPr>
      <dsp:spPr>
        <a:xfrm>
          <a:off x="58047" y="2476286"/>
          <a:ext cx="634877" cy="634877"/>
        </a:xfrm>
        <a:prstGeom prst="ellipse">
          <a:avLst/>
        </a:prstGeom>
        <a:solidFill>
          <a:schemeClr val="bg2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AD1151-1F6C-44CD-B825-55FD58AE0E28}">
      <dsp:nvSpPr>
        <dsp:cNvPr id="0" name=""/>
        <dsp:cNvSpPr/>
      </dsp:nvSpPr>
      <dsp:spPr>
        <a:xfrm>
          <a:off x="0" y="0"/>
          <a:ext cx="6976943" cy="9108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solidFill>
                <a:schemeClr val="tx1">
                  <a:lumMod val="75000"/>
                  <a:lumOff val="25000"/>
                </a:schemeClr>
              </a:solidFill>
            </a:rPr>
            <a:t>gen 2018/mag 2019</a:t>
          </a:r>
          <a:endParaRPr lang="it-IT" sz="2200" kern="1200" dirty="0">
            <a:solidFill>
              <a:schemeClr val="tx1">
                <a:lumMod val="75000"/>
                <a:lumOff val="25000"/>
              </a:schemeClr>
            </a:solidFill>
          </a:endParaRP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 err="1">
              <a:solidFill>
                <a:schemeClr val="tx1">
                  <a:lumMod val="75000"/>
                  <a:lumOff val="25000"/>
                </a:schemeClr>
              </a:solidFill>
            </a:rPr>
            <a:t>definizione</a:t>
          </a:r>
          <a:r>
            <a:rPr lang="en-GB" sz="1700" kern="1200" dirty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en-GB" sz="1700" kern="1200" dirty="0" err="1">
              <a:solidFill>
                <a:schemeClr val="tx1">
                  <a:lumMod val="75000"/>
                  <a:lumOff val="25000"/>
                </a:schemeClr>
              </a:solidFill>
            </a:rPr>
            <a:t>dell’</a:t>
          </a:r>
          <a:r>
            <a:rPr lang="en-GB" sz="1700" i="1" kern="1200" dirty="0" err="1">
              <a:solidFill>
                <a:schemeClr val="tx1">
                  <a:lumMod val="75000"/>
                  <a:lumOff val="25000"/>
                </a:schemeClr>
              </a:solidFill>
            </a:rPr>
            <a:t>action</a:t>
          </a:r>
          <a:r>
            <a:rPr lang="en-GB" sz="1700" i="1" kern="1200" dirty="0">
              <a:solidFill>
                <a:schemeClr val="tx1">
                  <a:lumMod val="75000"/>
                  <a:lumOff val="25000"/>
                </a:schemeClr>
              </a:solidFill>
            </a:rPr>
            <a:t> plan</a:t>
          </a:r>
          <a:endParaRPr lang="it-IT" sz="1700" i="1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26677" y="26677"/>
        <a:ext cx="5994089" cy="857474"/>
      </dsp:txXfrm>
    </dsp:sp>
    <dsp:sp modelId="{4822FDE6-3602-49DE-A25D-D7013393D79E}">
      <dsp:nvSpPr>
        <dsp:cNvPr id="0" name=""/>
        <dsp:cNvSpPr/>
      </dsp:nvSpPr>
      <dsp:spPr>
        <a:xfrm>
          <a:off x="615612" y="1062632"/>
          <a:ext cx="6976943" cy="9108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solidFill>
                <a:schemeClr val="tx1">
                  <a:lumMod val="75000"/>
                  <a:lumOff val="25000"/>
                </a:schemeClr>
              </a:solidFill>
            </a:rPr>
            <a:t>gen/</a:t>
          </a:r>
          <a:r>
            <a:rPr lang="en-GB" sz="2200" kern="1200" dirty="0" err="1">
              <a:solidFill>
                <a:schemeClr val="tx1">
                  <a:lumMod val="75000"/>
                  <a:lumOff val="25000"/>
                </a:schemeClr>
              </a:solidFill>
            </a:rPr>
            <a:t>ott</a:t>
          </a:r>
          <a:r>
            <a:rPr lang="en-GB" sz="2200" kern="1200" dirty="0">
              <a:solidFill>
                <a:schemeClr val="tx1">
                  <a:lumMod val="75000"/>
                  <a:lumOff val="25000"/>
                </a:schemeClr>
              </a:solidFill>
            </a:rPr>
            <a:t> 2019</a:t>
          </a:r>
          <a:endParaRPr lang="it-IT" sz="2200" kern="1200" dirty="0">
            <a:solidFill>
              <a:schemeClr val="tx1">
                <a:lumMod val="75000"/>
                <a:lumOff val="25000"/>
              </a:schemeClr>
            </a:solidFill>
          </a:endParaRP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>
              <a:solidFill>
                <a:schemeClr val="tx1">
                  <a:lumMod val="75000"/>
                  <a:lumOff val="25000"/>
                </a:schemeClr>
              </a:solidFill>
            </a:rPr>
            <a:t> piano </a:t>
          </a:r>
          <a:r>
            <a:rPr lang="en-GB" sz="1700" kern="1200" dirty="0" err="1">
              <a:solidFill>
                <a:schemeClr val="tx1">
                  <a:lumMod val="75000"/>
                  <a:lumOff val="25000"/>
                </a:schemeClr>
              </a:solidFill>
            </a:rPr>
            <a:t>dei</a:t>
          </a:r>
          <a:r>
            <a:rPr lang="en-GB" sz="1700" kern="1200" dirty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en-GB" sz="1700" kern="1200" dirty="0" err="1">
              <a:solidFill>
                <a:schemeClr val="tx1">
                  <a:lumMod val="75000"/>
                  <a:lumOff val="25000"/>
                </a:schemeClr>
              </a:solidFill>
            </a:rPr>
            <a:t>conti</a:t>
          </a:r>
          <a:r>
            <a:rPr lang="en-GB" sz="1700" kern="1200" dirty="0">
              <a:solidFill>
                <a:schemeClr val="tx1">
                  <a:lumMod val="75000"/>
                  <a:lumOff val="25000"/>
                </a:schemeClr>
              </a:solidFill>
            </a:rPr>
            <a:t> per </a:t>
          </a:r>
          <a:r>
            <a:rPr lang="en-GB" sz="1700" kern="1200" dirty="0" err="1">
              <a:solidFill>
                <a:schemeClr val="tx1">
                  <a:lumMod val="75000"/>
                  <a:lumOff val="25000"/>
                </a:schemeClr>
              </a:solidFill>
            </a:rPr>
            <a:t>contabilità</a:t>
          </a:r>
          <a:r>
            <a:rPr lang="en-GB" sz="1700" kern="1200" dirty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en-GB" sz="1700" i="1" kern="1200" dirty="0">
              <a:solidFill>
                <a:schemeClr val="tx1">
                  <a:lumMod val="75000"/>
                  <a:lumOff val="25000"/>
                </a:schemeClr>
              </a:solidFill>
            </a:rPr>
            <a:t>accrual</a:t>
          </a:r>
          <a:endParaRPr lang="it-IT" sz="1700" i="1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642289" y="1089309"/>
        <a:ext cx="5715938" cy="857474"/>
      </dsp:txXfrm>
    </dsp:sp>
    <dsp:sp modelId="{5D5D8DBA-FC47-46E5-A0D8-1A81B63CB716}">
      <dsp:nvSpPr>
        <dsp:cNvPr id="0" name=""/>
        <dsp:cNvSpPr/>
      </dsp:nvSpPr>
      <dsp:spPr>
        <a:xfrm>
          <a:off x="1231225" y="2125265"/>
          <a:ext cx="6976943" cy="9108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 err="1">
              <a:solidFill>
                <a:schemeClr val="tx1">
                  <a:lumMod val="75000"/>
                  <a:lumOff val="25000"/>
                </a:schemeClr>
              </a:solidFill>
            </a:rPr>
            <a:t>feb</a:t>
          </a:r>
          <a:r>
            <a:rPr lang="en-GB" sz="2200" kern="1200" dirty="0">
              <a:solidFill>
                <a:schemeClr val="tx1">
                  <a:lumMod val="75000"/>
                  <a:lumOff val="25000"/>
                </a:schemeClr>
              </a:solidFill>
            </a:rPr>
            <a:t> 2020</a:t>
          </a:r>
          <a:endParaRPr lang="it-IT" sz="2200" kern="1200" dirty="0">
            <a:solidFill>
              <a:schemeClr val="tx1">
                <a:lumMod val="75000"/>
                <a:lumOff val="25000"/>
              </a:schemeClr>
            </a:solidFill>
          </a:endParaRP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 err="1">
              <a:solidFill>
                <a:schemeClr val="tx1">
                  <a:lumMod val="75000"/>
                  <a:lumOff val="25000"/>
                </a:schemeClr>
              </a:solidFill>
            </a:rPr>
            <a:t>implementazione</a:t>
          </a:r>
          <a:r>
            <a:rPr lang="en-GB" sz="1700" kern="1200" dirty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en-GB" sz="1700" kern="1200" dirty="0" err="1">
              <a:solidFill>
                <a:schemeClr val="tx1">
                  <a:lumMod val="75000"/>
                  <a:lumOff val="25000"/>
                </a:schemeClr>
              </a:solidFill>
            </a:rPr>
            <a:t>dei</a:t>
          </a:r>
          <a:r>
            <a:rPr lang="en-GB" sz="1700" kern="1200" dirty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en-GB" sz="1700" kern="1200" dirty="0" err="1">
              <a:solidFill>
                <a:schemeClr val="tx1">
                  <a:lumMod val="75000"/>
                  <a:lumOff val="25000"/>
                </a:schemeClr>
              </a:solidFill>
            </a:rPr>
            <a:t>nuovi</a:t>
          </a:r>
          <a:r>
            <a:rPr lang="en-GB" sz="1700" kern="1200" dirty="0">
              <a:solidFill>
                <a:schemeClr val="tx1">
                  <a:lumMod val="75000"/>
                  <a:lumOff val="25000"/>
                </a:schemeClr>
              </a:solidFill>
            </a:rPr>
            <a:t> </a:t>
          </a:r>
          <a:r>
            <a:rPr lang="en-GB" sz="1700" kern="1200" dirty="0" err="1">
              <a:solidFill>
                <a:schemeClr val="tx1">
                  <a:lumMod val="75000"/>
                  <a:lumOff val="25000"/>
                </a:schemeClr>
              </a:solidFill>
            </a:rPr>
            <a:t>principi</a:t>
          </a:r>
          <a:endParaRPr lang="it-IT" sz="17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1257902" y="2151942"/>
        <a:ext cx="5715938" cy="857474"/>
      </dsp:txXfrm>
    </dsp:sp>
    <dsp:sp modelId="{892EBE69-622A-43E9-8BA8-5024D8BAF19E}">
      <dsp:nvSpPr>
        <dsp:cNvPr id="0" name=""/>
        <dsp:cNvSpPr/>
      </dsp:nvSpPr>
      <dsp:spPr>
        <a:xfrm>
          <a:off x="6384905" y="690711"/>
          <a:ext cx="592038" cy="592038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700" kern="1200"/>
        </a:p>
      </dsp:txBody>
      <dsp:txXfrm>
        <a:off x="6518114" y="690711"/>
        <a:ext cx="325620" cy="445509"/>
      </dsp:txXfrm>
    </dsp:sp>
    <dsp:sp modelId="{4C06C754-8FCA-4E58-9AAD-ECFC3D8254E2}">
      <dsp:nvSpPr>
        <dsp:cNvPr id="0" name=""/>
        <dsp:cNvSpPr/>
      </dsp:nvSpPr>
      <dsp:spPr>
        <a:xfrm>
          <a:off x="7000517" y="1747272"/>
          <a:ext cx="592038" cy="592038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700" kern="1200"/>
        </a:p>
      </dsp:txBody>
      <dsp:txXfrm>
        <a:off x="7133726" y="1747272"/>
        <a:ext cx="325620" cy="4455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CD3F14-B201-44FC-AF47-C4F27A4BB205}">
      <dsp:nvSpPr>
        <dsp:cNvPr id="0" name=""/>
        <dsp:cNvSpPr/>
      </dsp:nvSpPr>
      <dsp:spPr>
        <a:xfrm>
          <a:off x="-3545430" y="-544946"/>
          <a:ext cx="4226792" cy="4226792"/>
        </a:xfrm>
        <a:prstGeom prst="blockArc">
          <a:avLst>
            <a:gd name="adj1" fmla="val 18900000"/>
            <a:gd name="adj2" fmla="val 2700000"/>
            <a:gd name="adj3" fmla="val 511"/>
          </a:avLst>
        </a:pr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E622B-ABC4-4320-AE60-F22CB308749A}">
      <dsp:nvSpPr>
        <dsp:cNvPr id="0" name=""/>
        <dsp:cNvSpPr/>
      </dsp:nvSpPr>
      <dsp:spPr>
        <a:xfrm>
          <a:off x="221387" y="142603"/>
          <a:ext cx="7984893" cy="285081"/>
        </a:xfrm>
        <a:prstGeom prst="rect">
          <a:avLst/>
        </a:prstGeom>
        <a:solidFill>
          <a:schemeClr val="tx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283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kern="1200" dirty="0"/>
            <a:t>Modello di </a:t>
          </a:r>
          <a:r>
            <a:rPr lang="it-IT" sz="2000" b="0" i="1" kern="1200" dirty="0" err="1"/>
            <a:t>governance</a:t>
          </a:r>
          <a:r>
            <a:rPr lang="it-IT" sz="2000" b="0" kern="1200" dirty="0"/>
            <a:t> [completato];</a:t>
          </a:r>
        </a:p>
      </dsp:txBody>
      <dsp:txXfrm>
        <a:off x="221387" y="142603"/>
        <a:ext cx="7984893" cy="285081"/>
      </dsp:txXfrm>
    </dsp:sp>
    <dsp:sp modelId="{C8208098-C04B-47DF-A3F0-91712E18C0EC}">
      <dsp:nvSpPr>
        <dsp:cNvPr id="0" name=""/>
        <dsp:cNvSpPr/>
      </dsp:nvSpPr>
      <dsp:spPr>
        <a:xfrm>
          <a:off x="43211" y="106968"/>
          <a:ext cx="356351" cy="356351"/>
        </a:xfrm>
        <a:prstGeom prst="ellipse">
          <a:avLst/>
        </a:prstGeom>
        <a:solidFill>
          <a:schemeClr val="bg2"/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ED967A-53F1-47E2-A2DC-9B10E2126D03}">
      <dsp:nvSpPr>
        <dsp:cNvPr id="0" name=""/>
        <dsp:cNvSpPr/>
      </dsp:nvSpPr>
      <dsp:spPr>
        <a:xfrm>
          <a:off x="479553" y="570476"/>
          <a:ext cx="7726727" cy="2850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283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i="1" kern="1200" dirty="0" err="1"/>
            <a:t>Conceptual</a:t>
          </a:r>
          <a:r>
            <a:rPr lang="it-IT" sz="2000" b="0" i="1" kern="1200" dirty="0"/>
            <a:t> </a:t>
          </a:r>
          <a:r>
            <a:rPr lang="it-IT" sz="2000" b="0" i="1" kern="1200" dirty="0" err="1"/>
            <a:t>framework</a:t>
          </a:r>
          <a:r>
            <a:rPr lang="it-IT" sz="2000" b="0" i="1" kern="1200" dirty="0"/>
            <a:t> </a:t>
          </a:r>
          <a:r>
            <a:rPr lang="it-IT" sz="2000" b="0" kern="1200" dirty="0"/>
            <a:t>PA italiane; </a:t>
          </a:r>
        </a:p>
      </dsp:txBody>
      <dsp:txXfrm>
        <a:off x="479553" y="570476"/>
        <a:ext cx="7726727" cy="285081"/>
      </dsp:txXfrm>
    </dsp:sp>
    <dsp:sp modelId="{54FED156-5A15-405F-B074-219B74E7678F}">
      <dsp:nvSpPr>
        <dsp:cNvPr id="0" name=""/>
        <dsp:cNvSpPr/>
      </dsp:nvSpPr>
      <dsp:spPr>
        <a:xfrm>
          <a:off x="301377" y="534841"/>
          <a:ext cx="356351" cy="356351"/>
        </a:xfrm>
        <a:prstGeom prst="ellipse">
          <a:avLst/>
        </a:prstGeom>
        <a:solidFill>
          <a:schemeClr val="bg2"/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356316-0065-4457-ACFB-118509C4864B}">
      <dsp:nvSpPr>
        <dsp:cNvPr id="0" name=""/>
        <dsp:cNvSpPr/>
      </dsp:nvSpPr>
      <dsp:spPr>
        <a:xfrm>
          <a:off x="621028" y="998035"/>
          <a:ext cx="7585253" cy="2850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283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i="1" kern="1200" dirty="0"/>
            <a:t>Accounting </a:t>
          </a:r>
          <a:r>
            <a:rPr lang="it-IT" sz="2000" b="0" i="1" kern="1200" dirty="0" err="1"/>
            <a:t>standards</a:t>
          </a:r>
          <a:r>
            <a:rPr lang="it-IT" sz="2000" b="0" i="1" kern="1200" dirty="0"/>
            <a:t> </a:t>
          </a:r>
          <a:r>
            <a:rPr lang="it-IT" sz="2000" b="0" kern="1200" dirty="0"/>
            <a:t>– adattamento al contesto italiano</a:t>
          </a:r>
        </a:p>
      </dsp:txBody>
      <dsp:txXfrm>
        <a:off x="621028" y="998035"/>
        <a:ext cx="7585253" cy="285081"/>
      </dsp:txXfrm>
    </dsp:sp>
    <dsp:sp modelId="{5B55A901-EDD8-426B-BB8E-FE6BD515A1AA}">
      <dsp:nvSpPr>
        <dsp:cNvPr id="0" name=""/>
        <dsp:cNvSpPr/>
      </dsp:nvSpPr>
      <dsp:spPr>
        <a:xfrm>
          <a:off x="442852" y="962400"/>
          <a:ext cx="356351" cy="356351"/>
        </a:xfrm>
        <a:prstGeom prst="ellipse">
          <a:avLst/>
        </a:prstGeom>
        <a:solidFill>
          <a:schemeClr val="bg2"/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0B9E4A-A96A-4DEA-9001-0BA10C74994E}">
      <dsp:nvSpPr>
        <dsp:cNvPr id="0" name=""/>
        <dsp:cNvSpPr/>
      </dsp:nvSpPr>
      <dsp:spPr>
        <a:xfrm>
          <a:off x="666199" y="1425908"/>
          <a:ext cx="7540081" cy="285081"/>
        </a:xfrm>
        <a:prstGeom prst="rect">
          <a:avLst/>
        </a:prstGeom>
        <a:solidFill>
          <a:schemeClr val="tx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283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kern="1200" dirty="0"/>
            <a:t>Piano dei conti unico [completato];</a:t>
          </a:r>
        </a:p>
      </dsp:txBody>
      <dsp:txXfrm>
        <a:off x="666199" y="1425908"/>
        <a:ext cx="7540081" cy="285081"/>
      </dsp:txXfrm>
    </dsp:sp>
    <dsp:sp modelId="{B1E5FC4F-838B-48E7-A195-1E9001589AE5}">
      <dsp:nvSpPr>
        <dsp:cNvPr id="0" name=""/>
        <dsp:cNvSpPr/>
      </dsp:nvSpPr>
      <dsp:spPr>
        <a:xfrm>
          <a:off x="488023" y="1390273"/>
          <a:ext cx="356351" cy="356351"/>
        </a:xfrm>
        <a:prstGeom prst="ellipse">
          <a:avLst/>
        </a:prstGeom>
        <a:solidFill>
          <a:schemeClr val="bg2"/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1558A6-1703-4D2E-8FC7-B3E70DB3E3F2}">
      <dsp:nvSpPr>
        <dsp:cNvPr id="0" name=""/>
        <dsp:cNvSpPr/>
      </dsp:nvSpPr>
      <dsp:spPr>
        <a:xfrm>
          <a:off x="621028" y="1853781"/>
          <a:ext cx="7585253" cy="2850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283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kern="1200" dirty="0"/>
            <a:t>Adozione di infrastruttura informatica di supporto (</a:t>
          </a:r>
          <a:r>
            <a:rPr lang="it-IT" sz="2000" b="0" kern="1200" dirty="0" err="1"/>
            <a:t>Init</a:t>
          </a:r>
          <a:r>
            <a:rPr lang="it-IT" sz="2000" b="0" kern="1200" dirty="0"/>
            <a:t>);</a:t>
          </a:r>
        </a:p>
      </dsp:txBody>
      <dsp:txXfrm>
        <a:off x="621028" y="1853781"/>
        <a:ext cx="7585253" cy="285081"/>
      </dsp:txXfrm>
    </dsp:sp>
    <dsp:sp modelId="{9828AC58-D5DA-466C-A56D-4AA96E0D131B}">
      <dsp:nvSpPr>
        <dsp:cNvPr id="0" name=""/>
        <dsp:cNvSpPr/>
      </dsp:nvSpPr>
      <dsp:spPr>
        <a:xfrm>
          <a:off x="442852" y="1818146"/>
          <a:ext cx="356351" cy="356351"/>
        </a:xfrm>
        <a:prstGeom prst="ellipse">
          <a:avLst/>
        </a:prstGeom>
        <a:solidFill>
          <a:schemeClr val="bg2"/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11DFD3-BBBC-4530-A73D-B4F9C09698A2}">
      <dsp:nvSpPr>
        <dsp:cNvPr id="0" name=""/>
        <dsp:cNvSpPr/>
      </dsp:nvSpPr>
      <dsp:spPr>
        <a:xfrm>
          <a:off x="479553" y="2281341"/>
          <a:ext cx="7726727" cy="2850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283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kern="1200" dirty="0"/>
            <a:t>Formazione delle risorse umane; </a:t>
          </a:r>
        </a:p>
      </dsp:txBody>
      <dsp:txXfrm>
        <a:off x="479553" y="2281341"/>
        <a:ext cx="7726727" cy="285081"/>
      </dsp:txXfrm>
    </dsp:sp>
    <dsp:sp modelId="{C4AAFA0A-7213-49CF-ADAA-25DB689B6A69}">
      <dsp:nvSpPr>
        <dsp:cNvPr id="0" name=""/>
        <dsp:cNvSpPr/>
      </dsp:nvSpPr>
      <dsp:spPr>
        <a:xfrm>
          <a:off x="301377" y="2245705"/>
          <a:ext cx="356351" cy="356351"/>
        </a:xfrm>
        <a:prstGeom prst="ellipse">
          <a:avLst/>
        </a:prstGeom>
        <a:solidFill>
          <a:schemeClr val="bg2"/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270967-0BCE-4301-A309-D042FE4B242E}">
      <dsp:nvSpPr>
        <dsp:cNvPr id="0" name=""/>
        <dsp:cNvSpPr/>
      </dsp:nvSpPr>
      <dsp:spPr>
        <a:xfrm>
          <a:off x="221387" y="2709214"/>
          <a:ext cx="7984893" cy="2850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283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kern="1200" dirty="0"/>
            <a:t>Attività di supporto (es. schemi e tempistiche bilanci armonizzate);</a:t>
          </a:r>
        </a:p>
      </dsp:txBody>
      <dsp:txXfrm>
        <a:off x="221387" y="2709214"/>
        <a:ext cx="7984893" cy="285081"/>
      </dsp:txXfrm>
    </dsp:sp>
    <dsp:sp modelId="{61BC660B-5E2E-4C7B-A84C-749DA0F50BEC}">
      <dsp:nvSpPr>
        <dsp:cNvPr id="0" name=""/>
        <dsp:cNvSpPr/>
      </dsp:nvSpPr>
      <dsp:spPr>
        <a:xfrm>
          <a:off x="43211" y="2673579"/>
          <a:ext cx="356351" cy="356351"/>
        </a:xfrm>
        <a:prstGeom prst="ellipse">
          <a:avLst/>
        </a:prstGeom>
        <a:solidFill>
          <a:schemeClr val="bg2"/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741016-D07B-437F-B64E-4E6706CD7D57}">
      <dsp:nvSpPr>
        <dsp:cNvPr id="0" name=""/>
        <dsp:cNvSpPr/>
      </dsp:nvSpPr>
      <dsp:spPr>
        <a:xfrm>
          <a:off x="-3863248" y="-593263"/>
          <a:ext cx="4604336" cy="4604336"/>
        </a:xfrm>
        <a:prstGeom prst="blockArc">
          <a:avLst>
            <a:gd name="adj1" fmla="val 18900000"/>
            <a:gd name="adj2" fmla="val 2700000"/>
            <a:gd name="adj3" fmla="val 469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845072-74A9-403F-9F86-3418BDEDBC30}">
      <dsp:nvSpPr>
        <dsp:cNvPr id="0" name=""/>
        <dsp:cNvSpPr/>
      </dsp:nvSpPr>
      <dsp:spPr>
        <a:xfrm>
          <a:off x="277318" y="179981"/>
          <a:ext cx="7716800" cy="359827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613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kern="1200" dirty="0"/>
            <a:t>Principi contabili sviluppati in ambito europeo </a:t>
          </a:r>
        </a:p>
      </dsp:txBody>
      <dsp:txXfrm>
        <a:off x="277318" y="179981"/>
        <a:ext cx="7716800" cy="359827"/>
      </dsp:txXfrm>
    </dsp:sp>
    <dsp:sp modelId="{B75E9256-1B5C-4E67-8CEE-DAFEAA6D3C22}">
      <dsp:nvSpPr>
        <dsp:cNvPr id="0" name=""/>
        <dsp:cNvSpPr/>
      </dsp:nvSpPr>
      <dsp:spPr>
        <a:xfrm>
          <a:off x="52426" y="135003"/>
          <a:ext cx="449783" cy="449783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C4EC33-E2DF-4CEC-BD1F-3454DB1DE39D}">
      <dsp:nvSpPr>
        <dsp:cNvPr id="0" name=""/>
        <dsp:cNvSpPr/>
      </dsp:nvSpPr>
      <dsp:spPr>
        <a:xfrm>
          <a:off x="573301" y="719654"/>
          <a:ext cx="7420818" cy="359827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613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kern="1200" dirty="0"/>
            <a:t>Mutuati dagli IPSAS e adattati al contesto europeo</a:t>
          </a:r>
        </a:p>
      </dsp:txBody>
      <dsp:txXfrm>
        <a:off x="573301" y="719654"/>
        <a:ext cx="7420818" cy="359827"/>
      </dsp:txXfrm>
    </dsp:sp>
    <dsp:sp modelId="{18F47E64-A116-4432-B5E9-04FC7DB572B2}">
      <dsp:nvSpPr>
        <dsp:cNvPr id="0" name=""/>
        <dsp:cNvSpPr/>
      </dsp:nvSpPr>
      <dsp:spPr>
        <a:xfrm>
          <a:off x="348409" y="674675"/>
          <a:ext cx="449783" cy="449783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B2D334-E757-4A61-8B58-7B3F7E86D31F}">
      <dsp:nvSpPr>
        <dsp:cNvPr id="0" name=""/>
        <dsp:cNvSpPr/>
      </dsp:nvSpPr>
      <dsp:spPr>
        <a:xfrm>
          <a:off x="708646" y="1259326"/>
          <a:ext cx="7285472" cy="359827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613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kern="1200" dirty="0"/>
            <a:t>Basati sulla competenza economica (</a:t>
          </a:r>
          <a:r>
            <a:rPr lang="it-IT" sz="2000" b="0" i="1" kern="1200" dirty="0" err="1"/>
            <a:t>accrual</a:t>
          </a:r>
          <a:r>
            <a:rPr lang="it-IT" sz="2000" b="0" kern="1200" dirty="0"/>
            <a:t>)</a:t>
          </a:r>
        </a:p>
      </dsp:txBody>
      <dsp:txXfrm>
        <a:off x="708646" y="1259326"/>
        <a:ext cx="7285472" cy="359827"/>
      </dsp:txXfrm>
    </dsp:sp>
    <dsp:sp modelId="{CB2A332D-0EFA-4FD1-8E50-023E11C108BE}">
      <dsp:nvSpPr>
        <dsp:cNvPr id="0" name=""/>
        <dsp:cNvSpPr/>
      </dsp:nvSpPr>
      <dsp:spPr>
        <a:xfrm>
          <a:off x="483754" y="1214347"/>
          <a:ext cx="449783" cy="449783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D87B66-A3AE-4788-9683-8EE5B47D02BE}">
      <dsp:nvSpPr>
        <dsp:cNvPr id="0" name=""/>
        <dsp:cNvSpPr/>
      </dsp:nvSpPr>
      <dsp:spPr>
        <a:xfrm>
          <a:off x="708646" y="1798656"/>
          <a:ext cx="7285472" cy="359827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613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kern="1200" dirty="0"/>
            <a:t>Nasce come contabilità di consuntivo</a:t>
          </a:r>
        </a:p>
      </dsp:txBody>
      <dsp:txXfrm>
        <a:off x="708646" y="1798656"/>
        <a:ext cx="7285472" cy="359827"/>
      </dsp:txXfrm>
    </dsp:sp>
    <dsp:sp modelId="{8C89C346-CBEB-4DD9-894F-09BB3BBBD028}">
      <dsp:nvSpPr>
        <dsp:cNvPr id="0" name=""/>
        <dsp:cNvSpPr/>
      </dsp:nvSpPr>
      <dsp:spPr>
        <a:xfrm>
          <a:off x="483754" y="1753678"/>
          <a:ext cx="449783" cy="449783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9EFD1F-3A24-4D4B-AA14-D641F4F96FC8}">
      <dsp:nvSpPr>
        <dsp:cNvPr id="0" name=""/>
        <dsp:cNvSpPr/>
      </dsp:nvSpPr>
      <dsp:spPr>
        <a:xfrm>
          <a:off x="573301" y="2338328"/>
          <a:ext cx="7420818" cy="359827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613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kern="1200" dirty="0"/>
            <a:t>Rilevano flussi economici e consistenze patrimoniali</a:t>
          </a:r>
        </a:p>
      </dsp:txBody>
      <dsp:txXfrm>
        <a:off x="573301" y="2338328"/>
        <a:ext cx="7420818" cy="359827"/>
      </dsp:txXfrm>
    </dsp:sp>
    <dsp:sp modelId="{644EC201-00FD-4BD2-89CE-E8BB0805BF5D}">
      <dsp:nvSpPr>
        <dsp:cNvPr id="0" name=""/>
        <dsp:cNvSpPr/>
      </dsp:nvSpPr>
      <dsp:spPr>
        <a:xfrm>
          <a:off x="348409" y="2293350"/>
          <a:ext cx="449783" cy="449783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AB3499-E917-4CBF-8B70-1917B0F626FA}">
      <dsp:nvSpPr>
        <dsp:cNvPr id="0" name=""/>
        <dsp:cNvSpPr/>
      </dsp:nvSpPr>
      <dsp:spPr>
        <a:xfrm>
          <a:off x="277318" y="2878001"/>
          <a:ext cx="7716800" cy="359827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613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kern="1200" dirty="0"/>
            <a:t>Valutazione a prezzi di mercato e in base a flussi finanziari attualizzati</a:t>
          </a:r>
        </a:p>
      </dsp:txBody>
      <dsp:txXfrm>
        <a:off x="277318" y="2878001"/>
        <a:ext cx="7716800" cy="359827"/>
      </dsp:txXfrm>
    </dsp:sp>
    <dsp:sp modelId="{5E09BA2A-E188-4733-AD31-8916ECA690E3}">
      <dsp:nvSpPr>
        <dsp:cNvPr id="0" name=""/>
        <dsp:cNvSpPr/>
      </dsp:nvSpPr>
      <dsp:spPr>
        <a:xfrm>
          <a:off x="52426" y="2833022"/>
          <a:ext cx="449783" cy="449783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F4404C-2226-4A36-AEF4-06BD87A61570}">
      <dsp:nvSpPr>
        <dsp:cNvPr id="0" name=""/>
        <dsp:cNvSpPr/>
      </dsp:nvSpPr>
      <dsp:spPr>
        <a:xfrm>
          <a:off x="-4041664" y="-620387"/>
          <a:ext cx="4816282" cy="4816282"/>
        </a:xfrm>
        <a:prstGeom prst="blockArc">
          <a:avLst>
            <a:gd name="adj1" fmla="val 18900000"/>
            <a:gd name="adj2" fmla="val 2700000"/>
            <a:gd name="adj3" fmla="val 448"/>
          </a:avLst>
        </a:pr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CF7200-EA20-4F6F-AA2E-F2EC58AD220B}">
      <dsp:nvSpPr>
        <dsp:cNvPr id="0" name=""/>
        <dsp:cNvSpPr/>
      </dsp:nvSpPr>
      <dsp:spPr>
        <a:xfrm>
          <a:off x="289699" y="188286"/>
          <a:ext cx="7877189" cy="376429"/>
        </a:xfrm>
        <a:prstGeom prst="rect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91" tIns="45720" rIns="45720" bIns="4572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Principio competenza finanziaria potenziata</a:t>
          </a:r>
        </a:p>
      </dsp:txBody>
      <dsp:txXfrm>
        <a:off x="289699" y="188286"/>
        <a:ext cx="7877189" cy="376429"/>
      </dsp:txXfrm>
    </dsp:sp>
    <dsp:sp modelId="{D22C66D3-A39F-4B47-9C7A-5CBDBAFA52E7}">
      <dsp:nvSpPr>
        <dsp:cNvPr id="0" name=""/>
        <dsp:cNvSpPr/>
      </dsp:nvSpPr>
      <dsp:spPr>
        <a:xfrm>
          <a:off x="54430" y="141232"/>
          <a:ext cx="470536" cy="4705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D70DD3-8A4B-4CD3-84E1-374BCD38DF9C}">
      <dsp:nvSpPr>
        <dsp:cNvPr id="0" name=""/>
        <dsp:cNvSpPr/>
      </dsp:nvSpPr>
      <dsp:spPr>
        <a:xfrm>
          <a:off x="599338" y="752858"/>
          <a:ext cx="7567550" cy="376429"/>
        </a:xfrm>
        <a:prstGeom prst="rect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91" tIns="45720" rIns="45720" bIns="4572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Contabilità economico-patrimoniale a fini conoscitivi (no &gt; 5000 abitanti)</a:t>
          </a:r>
        </a:p>
      </dsp:txBody>
      <dsp:txXfrm>
        <a:off x="599338" y="752858"/>
        <a:ext cx="7567550" cy="376429"/>
      </dsp:txXfrm>
    </dsp:sp>
    <dsp:sp modelId="{19BFB698-2D5C-4A33-838C-35AAE9E8A392}">
      <dsp:nvSpPr>
        <dsp:cNvPr id="0" name=""/>
        <dsp:cNvSpPr/>
      </dsp:nvSpPr>
      <dsp:spPr>
        <a:xfrm>
          <a:off x="364069" y="705805"/>
          <a:ext cx="470536" cy="4705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57119E-7AC8-4523-A49D-B525D67BBAF0}">
      <dsp:nvSpPr>
        <dsp:cNvPr id="0" name=""/>
        <dsp:cNvSpPr/>
      </dsp:nvSpPr>
      <dsp:spPr>
        <a:xfrm>
          <a:off x="740928" y="1317431"/>
          <a:ext cx="7425960" cy="376429"/>
        </a:xfrm>
        <a:prstGeom prst="rect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91" tIns="45720" rIns="45720" bIns="4572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Bilancio consolidato (no &gt; 5000 abitanti)</a:t>
          </a:r>
        </a:p>
      </dsp:txBody>
      <dsp:txXfrm>
        <a:off x="740928" y="1317431"/>
        <a:ext cx="7425960" cy="376429"/>
      </dsp:txXfrm>
    </dsp:sp>
    <dsp:sp modelId="{015116D5-C7AB-4718-8C1A-C303278B225C}">
      <dsp:nvSpPr>
        <dsp:cNvPr id="0" name=""/>
        <dsp:cNvSpPr/>
      </dsp:nvSpPr>
      <dsp:spPr>
        <a:xfrm>
          <a:off x="505659" y="1270377"/>
          <a:ext cx="470536" cy="4705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0A143F-7A78-408E-B438-4029D409F004}">
      <dsp:nvSpPr>
        <dsp:cNvPr id="0" name=""/>
        <dsp:cNvSpPr/>
      </dsp:nvSpPr>
      <dsp:spPr>
        <a:xfrm>
          <a:off x="740928" y="1881646"/>
          <a:ext cx="7425960" cy="376429"/>
        </a:xfrm>
        <a:prstGeom prst="rect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91" tIns="45720" rIns="45720" bIns="4572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Derivazione della contabilità economico-patrimoniale dalla finanziaria</a:t>
          </a:r>
        </a:p>
      </dsp:txBody>
      <dsp:txXfrm>
        <a:off x="740928" y="1881646"/>
        <a:ext cx="7425960" cy="376429"/>
      </dsp:txXfrm>
    </dsp:sp>
    <dsp:sp modelId="{EC7B7CAF-BB2B-4E43-ACDC-4672A5E75F0A}">
      <dsp:nvSpPr>
        <dsp:cNvPr id="0" name=""/>
        <dsp:cNvSpPr/>
      </dsp:nvSpPr>
      <dsp:spPr>
        <a:xfrm>
          <a:off x="505659" y="1834593"/>
          <a:ext cx="470536" cy="4705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6EBC8E-619A-4E48-964E-FD85F93C581E}">
      <dsp:nvSpPr>
        <dsp:cNvPr id="0" name=""/>
        <dsp:cNvSpPr/>
      </dsp:nvSpPr>
      <dsp:spPr>
        <a:xfrm>
          <a:off x="599338" y="2446219"/>
          <a:ext cx="7567550" cy="376429"/>
        </a:xfrm>
        <a:prstGeom prst="rect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91" tIns="45720" rIns="45720" bIns="4572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Piano dei conti integrato</a:t>
          </a:r>
        </a:p>
      </dsp:txBody>
      <dsp:txXfrm>
        <a:off x="599338" y="2446219"/>
        <a:ext cx="7567550" cy="376429"/>
      </dsp:txXfrm>
    </dsp:sp>
    <dsp:sp modelId="{2C6994AF-B2C4-4F6D-A74A-E2C319DC8BCC}">
      <dsp:nvSpPr>
        <dsp:cNvPr id="0" name=""/>
        <dsp:cNvSpPr/>
      </dsp:nvSpPr>
      <dsp:spPr>
        <a:xfrm>
          <a:off x="364069" y="2399165"/>
          <a:ext cx="470536" cy="4705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EC431E-2724-47BC-9FB4-10E7061FC920}">
      <dsp:nvSpPr>
        <dsp:cNvPr id="0" name=""/>
        <dsp:cNvSpPr/>
      </dsp:nvSpPr>
      <dsp:spPr>
        <a:xfrm>
          <a:off x="289699" y="3010792"/>
          <a:ext cx="7877189" cy="376429"/>
        </a:xfrm>
        <a:prstGeom prst="rect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91" tIns="45720" rIns="45720" bIns="4572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Principi contabili economico – patrimoniali mutuati da OIC</a:t>
          </a:r>
        </a:p>
      </dsp:txBody>
      <dsp:txXfrm>
        <a:off x="289699" y="3010792"/>
        <a:ext cx="7877189" cy="376429"/>
      </dsp:txXfrm>
    </dsp:sp>
    <dsp:sp modelId="{DDCC6FA3-DFC5-47DC-B2D2-5E22FD6C5540}">
      <dsp:nvSpPr>
        <dsp:cNvPr id="0" name=""/>
        <dsp:cNvSpPr/>
      </dsp:nvSpPr>
      <dsp:spPr>
        <a:xfrm>
          <a:off x="54430" y="2963738"/>
          <a:ext cx="470536" cy="4705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53C2E-BF04-4353-B296-F89C5790EFCF}">
      <dsp:nvSpPr>
        <dsp:cNvPr id="0" name=""/>
        <dsp:cNvSpPr/>
      </dsp:nvSpPr>
      <dsp:spPr>
        <a:xfrm>
          <a:off x="997022" y="0"/>
          <a:ext cx="5987739" cy="2975613"/>
        </a:xfrm>
        <a:prstGeom prst="round2DiagRect">
          <a:avLst>
            <a:gd name="adj1" fmla="val 0"/>
            <a:gd name="adj2" fmla="val 16670"/>
          </a:avLst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EBF034-F2DB-4093-989C-908C311D2D4B}">
      <dsp:nvSpPr>
        <dsp:cNvPr id="0" name=""/>
        <dsp:cNvSpPr/>
      </dsp:nvSpPr>
      <dsp:spPr>
        <a:xfrm>
          <a:off x="3990892" y="714147"/>
          <a:ext cx="486" cy="154732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A0B60C-D662-48CC-A107-80C479224E35}">
      <dsp:nvSpPr>
        <dsp:cNvPr id="0" name=""/>
        <dsp:cNvSpPr/>
      </dsp:nvSpPr>
      <dsp:spPr>
        <a:xfrm>
          <a:off x="1196383" y="80996"/>
          <a:ext cx="2737683" cy="283505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>
              <a:solidFill>
                <a:schemeClr val="tx1"/>
              </a:solidFill>
            </a:rPr>
            <a:t>Relevance</a:t>
          </a:r>
          <a:endParaRPr lang="en-US" sz="900" b="1" kern="1200" dirty="0">
            <a:solidFill>
              <a:schemeClr val="tx1"/>
            </a:solidFill>
          </a:endParaRP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>
              <a:solidFill>
                <a:schemeClr val="tx1"/>
              </a:solidFill>
            </a:rPr>
            <a:t>Faithful representation/ Reliability</a:t>
          </a: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>
              <a:solidFill>
                <a:schemeClr val="tx1"/>
              </a:solidFill>
            </a:rPr>
            <a:t>Going concerne</a:t>
          </a:r>
          <a:endParaRPr lang="it-IT" sz="1000" b="1" kern="1200" dirty="0">
            <a:solidFill>
              <a:schemeClr val="tx1"/>
            </a:solidFill>
          </a:endParaRP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>
              <a:solidFill>
                <a:schemeClr val="tx1"/>
              </a:solidFill>
            </a:rPr>
            <a:t>Completeness</a:t>
          </a:r>
          <a:endParaRPr lang="it-IT" sz="1000" b="1" kern="1200" dirty="0">
            <a:solidFill>
              <a:schemeClr val="tx1"/>
            </a:solidFill>
          </a:endParaRP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>
              <a:solidFill>
                <a:srgbClr val="FF0000"/>
              </a:solidFill>
            </a:rPr>
            <a:t>Prudence</a:t>
          </a:r>
          <a:endParaRPr lang="it-IT" sz="1000" b="1" kern="1200" dirty="0">
            <a:solidFill>
              <a:srgbClr val="FF0000"/>
            </a:solidFill>
          </a:endParaRP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>
              <a:solidFill>
                <a:schemeClr val="tx1"/>
              </a:solidFill>
            </a:rPr>
            <a:t>Neutrality</a:t>
          </a:r>
          <a:endParaRPr lang="it-IT" sz="1000" b="1" kern="1200" dirty="0">
            <a:solidFill>
              <a:schemeClr val="tx1"/>
            </a:solidFill>
          </a:endParaRP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>
              <a:solidFill>
                <a:schemeClr val="tx1"/>
              </a:solidFill>
            </a:rPr>
            <a:t>Verifiability</a:t>
          </a:r>
          <a:endParaRPr lang="it-IT" sz="1000" b="1" kern="1200" dirty="0">
            <a:solidFill>
              <a:schemeClr val="tx1"/>
            </a:solidFill>
          </a:endParaRP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>
              <a:solidFill>
                <a:schemeClr val="tx1"/>
              </a:solidFill>
            </a:rPr>
            <a:t>Substance over form</a:t>
          </a:r>
          <a:endParaRPr lang="it-IT" sz="1000" b="1" kern="1200" dirty="0">
            <a:solidFill>
              <a:schemeClr val="tx1"/>
            </a:solidFill>
          </a:endParaRP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>
              <a:solidFill>
                <a:schemeClr val="tx1"/>
              </a:solidFill>
            </a:rPr>
            <a:t>Understandbility</a:t>
          </a:r>
          <a:endParaRPr lang="it-IT" sz="1000" b="1" kern="1200" dirty="0">
            <a:solidFill>
              <a:schemeClr val="tx1"/>
            </a:solidFill>
          </a:endParaRP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>
              <a:solidFill>
                <a:schemeClr val="tx1"/>
              </a:solidFill>
            </a:rPr>
            <a:t>Timeliness</a:t>
          </a:r>
          <a:endParaRPr lang="it-IT" sz="1000" b="1" kern="1200" dirty="0">
            <a:solidFill>
              <a:schemeClr val="tx1"/>
            </a:solidFill>
          </a:endParaRP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>
              <a:solidFill>
                <a:schemeClr val="tx1"/>
              </a:solidFill>
            </a:rPr>
            <a:t>Comparability</a:t>
          </a:r>
          <a:endParaRPr lang="it-IT" sz="1000" b="1" kern="1200" dirty="0">
            <a:solidFill>
              <a:schemeClr val="tx1"/>
            </a:solidFill>
          </a:endParaRP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>
              <a:solidFill>
                <a:schemeClr val="tx1"/>
              </a:solidFill>
            </a:rPr>
            <a:t>Consistency</a:t>
          </a:r>
          <a:endParaRPr lang="it-IT" sz="1000" b="1" kern="1200" dirty="0">
            <a:solidFill>
              <a:schemeClr val="tx1"/>
            </a:solidFill>
          </a:endParaRP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>
              <a:solidFill>
                <a:schemeClr val="tx1"/>
              </a:solidFill>
            </a:rPr>
            <a:t>Reporting period</a:t>
          </a:r>
          <a:endParaRPr lang="it-IT" sz="1000" b="1" kern="1200" dirty="0">
            <a:solidFill>
              <a:schemeClr val="tx1"/>
            </a:solidFill>
          </a:endParaRP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>
              <a:solidFill>
                <a:schemeClr val="tx1"/>
              </a:solidFill>
            </a:rPr>
            <a:t>Presentational sesitivity</a:t>
          </a:r>
          <a:endParaRPr lang="it-IT" sz="1000" b="1" kern="1200" dirty="0">
            <a:solidFill>
              <a:schemeClr val="tx1"/>
            </a:solidFill>
          </a:endParaRP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>
              <a:solidFill>
                <a:srgbClr val="FF0000"/>
              </a:solidFill>
            </a:rPr>
            <a:t>Accrual basis of accounting</a:t>
          </a:r>
          <a:endParaRPr lang="it-IT" sz="1000" b="1" kern="1200" dirty="0">
            <a:solidFill>
              <a:srgbClr val="FF0000"/>
            </a:solidFill>
          </a:endParaRPr>
        </a:p>
      </dsp:txBody>
      <dsp:txXfrm>
        <a:off x="1196383" y="80996"/>
        <a:ext cx="2737683" cy="2835052"/>
      </dsp:txXfrm>
    </dsp:sp>
    <dsp:sp modelId="{374710F9-187B-4163-BAF3-B9EB57F808A4}">
      <dsp:nvSpPr>
        <dsp:cNvPr id="0" name=""/>
        <dsp:cNvSpPr/>
      </dsp:nvSpPr>
      <dsp:spPr>
        <a:xfrm>
          <a:off x="3913298" y="7"/>
          <a:ext cx="3127300" cy="297560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000" b="1" i="0" kern="1200">
              <a:solidFill>
                <a:schemeClr val="tx1"/>
              </a:solidFill>
            </a:rPr>
            <a:t>Principio dell'annualità</a:t>
          </a:r>
          <a:endParaRPr lang="it-IT" sz="1000" b="1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000" b="1" i="0" kern="1200" dirty="0">
              <a:solidFill>
                <a:srgbClr val="0070C0"/>
              </a:solidFill>
            </a:rPr>
            <a:t>Principio dell'unità </a:t>
          </a:r>
          <a:endParaRPr lang="it-IT" sz="1000" b="1" i="1" kern="1200" dirty="0">
            <a:solidFill>
              <a:srgbClr val="0070C0"/>
            </a:solidFill>
          </a:endParaRP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000" b="1" i="0" kern="1200">
              <a:solidFill>
                <a:srgbClr val="0070C0"/>
              </a:solidFill>
            </a:rPr>
            <a:t>Principio dell'universalità </a:t>
          </a:r>
          <a:endParaRPr lang="it-IT" sz="1000" b="1" i="1" kern="1200" dirty="0">
            <a:solidFill>
              <a:srgbClr val="0070C0"/>
            </a:solidFill>
          </a:endParaRP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000" b="1" i="0" kern="1200">
              <a:solidFill>
                <a:schemeClr val="tx1"/>
              </a:solidFill>
            </a:rPr>
            <a:t>Principio dell'integrità </a:t>
          </a:r>
          <a:endParaRPr lang="it-IT" sz="1000" b="1" i="1" kern="1200" dirty="0">
            <a:solidFill>
              <a:schemeClr val="tx1"/>
            </a:solidFill>
          </a:endParaRPr>
        </a:p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800" b="1" i="0" kern="1200">
              <a:solidFill>
                <a:schemeClr val="tx1"/>
              </a:solidFill>
            </a:rPr>
            <a:t>Principio veridicità, attendibilità, correttezza, e comprensibilità</a:t>
          </a:r>
          <a:r>
            <a:rPr lang="it-IT" sz="900" b="1" i="0" kern="1200">
              <a:solidFill>
                <a:schemeClr val="tx1"/>
              </a:solidFill>
            </a:rPr>
            <a:t> </a:t>
          </a:r>
          <a:endParaRPr lang="it-IT" sz="900" b="1" i="1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000" b="1" i="0" kern="1200">
              <a:solidFill>
                <a:schemeClr val="tx1"/>
              </a:solidFill>
            </a:rPr>
            <a:t>Principio della significatività e rilevanza </a:t>
          </a:r>
          <a:endParaRPr lang="it-IT" sz="1000" b="1" i="1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000" b="1" i="0" kern="1200">
              <a:solidFill>
                <a:srgbClr val="0070C0"/>
              </a:solidFill>
            </a:rPr>
            <a:t>Principio della flessibilità </a:t>
          </a:r>
          <a:endParaRPr lang="it-IT" sz="1000" b="1" i="1" kern="1200" dirty="0">
            <a:solidFill>
              <a:srgbClr val="0070C0"/>
            </a:solidFill>
          </a:endParaRP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000" b="1" i="0" kern="1200">
              <a:solidFill>
                <a:srgbClr val="0070C0"/>
              </a:solidFill>
            </a:rPr>
            <a:t>Principio della congruità </a:t>
          </a:r>
          <a:endParaRPr lang="it-IT" sz="1000" b="1" i="1" kern="1200" dirty="0">
            <a:solidFill>
              <a:srgbClr val="0070C0"/>
            </a:solidFill>
          </a:endParaRP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000" b="1" i="0" kern="1200">
              <a:solidFill>
                <a:srgbClr val="FF0000"/>
              </a:solidFill>
            </a:rPr>
            <a:t>Principio della prudenza </a:t>
          </a:r>
          <a:endParaRPr lang="it-IT" sz="1000" b="1" i="1" kern="1200" dirty="0">
            <a:solidFill>
              <a:srgbClr val="FF0000"/>
            </a:solidFill>
          </a:endParaRP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000" b="1" i="0" kern="1200">
              <a:solidFill>
                <a:schemeClr val="tx1"/>
              </a:solidFill>
            </a:rPr>
            <a:t>Principio della coerenza </a:t>
          </a:r>
          <a:endParaRPr lang="it-IT" sz="1000" b="1" i="1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000" b="1" i="0" kern="1200">
              <a:solidFill>
                <a:schemeClr val="tx1"/>
              </a:solidFill>
            </a:rPr>
            <a:t>Principio della continuità e della costanza </a:t>
          </a:r>
          <a:endParaRPr lang="it-IT" sz="1000" b="1" i="1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000" b="1" i="0" kern="1200">
              <a:solidFill>
                <a:schemeClr val="tx1"/>
              </a:solidFill>
            </a:rPr>
            <a:t>Principio della comparabilità e della verificabilità</a:t>
          </a:r>
          <a:endParaRPr lang="it-IT" sz="1000" b="1" i="1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000" b="1" i="0" kern="1200">
              <a:solidFill>
                <a:schemeClr val="tx1"/>
              </a:solidFill>
            </a:rPr>
            <a:t>Principio della neutralità</a:t>
          </a:r>
          <a:endParaRPr lang="it-IT" sz="1000" b="1" i="1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000" b="1" i="0" kern="1200">
              <a:solidFill>
                <a:srgbClr val="0070C0"/>
              </a:solidFill>
            </a:rPr>
            <a:t>Principio della pubblicità </a:t>
          </a:r>
          <a:endParaRPr lang="it-IT" sz="1000" b="1" i="1" kern="1200" dirty="0">
            <a:solidFill>
              <a:srgbClr val="0070C0"/>
            </a:solidFill>
          </a:endParaRP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000" b="1" i="0" kern="1200">
              <a:solidFill>
                <a:srgbClr val="0070C0"/>
              </a:solidFill>
            </a:rPr>
            <a:t>Principio dell'equilibrio di bilancio </a:t>
          </a:r>
          <a:endParaRPr lang="it-IT" sz="1000" b="1" i="1" kern="1200" dirty="0">
            <a:solidFill>
              <a:srgbClr val="0070C0"/>
            </a:solidFill>
          </a:endParaRP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000" b="1" i="0" kern="1200">
              <a:solidFill>
                <a:srgbClr val="FF0000"/>
              </a:solidFill>
            </a:rPr>
            <a:t>Principio della competenza finanziaria </a:t>
          </a:r>
          <a:endParaRPr lang="it-IT" sz="1000" b="1" i="1" kern="1200" dirty="0">
            <a:solidFill>
              <a:srgbClr val="FF0000"/>
            </a:solidFill>
          </a:endParaRP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000" b="1" i="0" kern="1200">
              <a:solidFill>
                <a:srgbClr val="FF0000"/>
              </a:solidFill>
            </a:rPr>
            <a:t>Principio della competenza economica </a:t>
          </a:r>
          <a:endParaRPr lang="it-IT" sz="1000" b="1" i="1" kern="1200" dirty="0">
            <a:solidFill>
              <a:srgbClr val="FF0000"/>
            </a:solidFill>
          </a:endParaRP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000" b="1" i="0" kern="1200">
              <a:solidFill>
                <a:schemeClr val="tx1"/>
              </a:solidFill>
            </a:rPr>
            <a:t>Principio della prevalenza della sostanza sulla forma </a:t>
          </a:r>
          <a:endParaRPr lang="it-IT" sz="1000" b="1" i="1" kern="1200" dirty="0">
            <a:solidFill>
              <a:schemeClr val="tx1"/>
            </a:solidFill>
          </a:endParaRPr>
        </a:p>
      </dsp:txBody>
      <dsp:txXfrm>
        <a:off x="3913298" y="7"/>
        <a:ext cx="3127300" cy="2975608"/>
      </dsp:txXfrm>
    </dsp:sp>
    <dsp:sp modelId="{08B66487-CD1F-4D84-BB30-BA1035050A09}">
      <dsp:nvSpPr>
        <dsp:cNvPr id="0" name=""/>
        <dsp:cNvSpPr/>
      </dsp:nvSpPr>
      <dsp:spPr>
        <a:xfrm rot="16200000">
          <a:off x="-362126" y="817152"/>
          <a:ext cx="2142443" cy="608662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EPSAS</a:t>
          </a:r>
          <a:endParaRPr lang="it-IT" sz="1400" kern="1200" dirty="0"/>
        </a:p>
      </dsp:txBody>
      <dsp:txXfrm>
        <a:off x="-270136" y="1061825"/>
        <a:ext cx="1958463" cy="303296"/>
      </dsp:txXfrm>
    </dsp:sp>
    <dsp:sp modelId="{1A8CD11F-9881-4068-9D81-0DED42C0D51D}">
      <dsp:nvSpPr>
        <dsp:cNvPr id="0" name=""/>
        <dsp:cNvSpPr/>
      </dsp:nvSpPr>
      <dsp:spPr>
        <a:xfrm rot="5400000">
          <a:off x="6224438" y="1590015"/>
          <a:ext cx="2142443" cy="608662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Principi contabili EELL</a:t>
          </a:r>
        </a:p>
      </dsp:txBody>
      <dsp:txXfrm>
        <a:off x="6316428" y="1650708"/>
        <a:ext cx="1958463" cy="303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FA7BC-C9E8-490F-9AD9-F355067D0D38}" type="datetimeFigureOut">
              <a:rPr lang="it-IT" smtClean="0"/>
              <a:t>17/12/2021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97D61-8AB9-4787-887D-76EE71C03E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6058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C59F6-FF4A-4512-B50A-60B2BA0CF35E}" type="datetimeFigureOut">
              <a:rPr lang="it-IT" smtClean="0"/>
              <a:t>17/12/2021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96CDE-C0F1-442F-889C-626A59A963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636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Ringraziamenti:</a:t>
            </a:r>
          </a:p>
          <a:p>
            <a:pPr marL="171450" indent="-171450">
              <a:buFontTx/>
              <a:buChar char="-"/>
            </a:pPr>
            <a:r>
              <a:rPr lang="it-IT" dirty="0"/>
              <a:t>comitato organizzativo;</a:t>
            </a:r>
          </a:p>
          <a:p>
            <a:pPr marL="171450" indent="-171450">
              <a:buFontTx/>
              <a:buChar char="-"/>
            </a:pPr>
            <a:r>
              <a:rPr lang="it-IT" dirty="0"/>
              <a:t>La prof.ssa Colombini per avermi affidato un tema,</a:t>
            </a:r>
            <a:r>
              <a:rPr lang="it-IT" baseline="0" dirty="0"/>
              <a:t> quello della riforma dei sistemi contabili degli enti locali, che mi è molto caro, e mi fa tornare alla mia esperienza professionale precedente all’ingresso in Banca d’Italia.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6CDE-C0F1-442F-889C-626A59A9630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77660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Valutiamo</a:t>
            </a:r>
            <a:r>
              <a:rPr lang="it-IT" baseline="0" dirty="0"/>
              <a:t> quali sono le principali caratteristiche di tale sistema, che richiamerò velocemente anche perché in sala siete sicuramente a conoscenza dell’impianto e del funzionamento della contabilità armonizzata.</a:t>
            </a:r>
          </a:p>
          <a:p>
            <a:endParaRPr lang="it-IT" baseline="0" dirty="0"/>
          </a:p>
          <a:p>
            <a:pPr lvl="0" rtl="0"/>
            <a:r>
              <a:rPr lang="it-IT" sz="900" dirty="0"/>
              <a:t>- L’assetto contabile si basa sul principio della competenza finanziaria potenziata;</a:t>
            </a:r>
          </a:p>
          <a:p>
            <a:pPr lvl="0" rtl="0"/>
            <a:r>
              <a:rPr lang="it-IT" sz="900" dirty="0"/>
              <a:t>- È prevista la contabilità economico-patrimoniale a fini conoscitivi ma</a:t>
            </a:r>
            <a:r>
              <a:rPr lang="it-IT" sz="900" baseline="0" dirty="0"/>
              <a:t> sono esentati i comuni con meno di </a:t>
            </a:r>
            <a:r>
              <a:rPr lang="it-IT" sz="900" dirty="0"/>
              <a:t>5000 abitanti;</a:t>
            </a:r>
          </a:p>
          <a:p>
            <a:pPr marL="171450" lvl="0" indent="-171450" rtl="0">
              <a:buFontTx/>
              <a:buChar char="-"/>
            </a:pPr>
            <a:r>
              <a:rPr lang="it-IT" sz="900" dirty="0"/>
              <a:t>È previsto il Bilancio consolidato ma</a:t>
            </a:r>
            <a:r>
              <a:rPr lang="it-IT" sz="900" baseline="0" dirty="0"/>
              <a:t> sono esentati i comuni con meno di </a:t>
            </a:r>
            <a:r>
              <a:rPr lang="it-IT" sz="900" dirty="0"/>
              <a:t>5000 abitanti;</a:t>
            </a:r>
          </a:p>
          <a:p>
            <a:pPr marL="171450" lvl="0" indent="-171450" rtl="0">
              <a:buFontTx/>
              <a:buChar char="-"/>
            </a:pPr>
            <a:r>
              <a:rPr lang="it-IT" sz="900" dirty="0"/>
              <a:t>Le</a:t>
            </a:r>
            <a:r>
              <a:rPr lang="it-IT" sz="900" baseline="0" dirty="0"/>
              <a:t> rilevazioni in </a:t>
            </a:r>
            <a:r>
              <a:rPr lang="it-IT" sz="900" dirty="0"/>
              <a:t>contabilità economico-patrimoniale sono derivate da quelle in contabilità</a:t>
            </a:r>
            <a:r>
              <a:rPr lang="it-IT" sz="900" baseline="0" dirty="0"/>
              <a:t> f</a:t>
            </a:r>
            <a:r>
              <a:rPr lang="it-IT" sz="900" dirty="0"/>
              <a:t>inanziaria;</a:t>
            </a:r>
          </a:p>
          <a:p>
            <a:pPr marL="171450" lvl="0" indent="-171450" rtl="0">
              <a:buFontTx/>
              <a:buChar char="-"/>
            </a:pPr>
            <a:r>
              <a:rPr lang="it-IT" sz="900" dirty="0"/>
              <a:t>L’integrazione si basa sul un piano dei conti integrato;</a:t>
            </a:r>
          </a:p>
          <a:p>
            <a:pPr marL="171450" lvl="0" indent="-171450" rtl="0">
              <a:buFontTx/>
              <a:buChar char="-"/>
            </a:pPr>
            <a:r>
              <a:rPr lang="it-IT" sz="900" dirty="0"/>
              <a:t>I</a:t>
            </a:r>
            <a:r>
              <a:rPr lang="it-IT" sz="900" baseline="0" dirty="0"/>
              <a:t> </a:t>
            </a:r>
            <a:r>
              <a:rPr lang="it-IT" sz="900" dirty="0"/>
              <a:t>Principi contabili economico – patrimoniali sono mutuati da quelli</a:t>
            </a:r>
            <a:r>
              <a:rPr lang="it-IT" sz="900" baseline="0" dirty="0"/>
              <a:t> </a:t>
            </a:r>
            <a:r>
              <a:rPr lang="it-IT" sz="900" baseline="0" dirty="0" err="1"/>
              <a:t>elborati</a:t>
            </a:r>
            <a:r>
              <a:rPr lang="it-IT" sz="900" baseline="0" dirty="0"/>
              <a:t> dall’Organismo italiano di contabilità.</a:t>
            </a:r>
            <a:endParaRPr lang="it-IT" sz="9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6CDE-C0F1-442F-889C-626A59A9630D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5286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Nel</a:t>
            </a:r>
            <a:r>
              <a:rPr lang="it-IT" baseline="0" dirty="0"/>
              <a:t> tempo che mi rimane vorrei brevemente indicare gli elementi di distanza che ancora permangono tra i due assetti contabili (sebbene da lettore dei principi contabili e non coinvolto nei lavori dello Standard setter </a:t>
            </a:r>
            <a:r>
              <a:rPr lang="it-IT" baseline="0" dirty="0" err="1"/>
              <a:t>bord</a:t>
            </a:r>
            <a:r>
              <a:rPr lang="it-IT" baseline="0" dirty="0"/>
              <a:t> italiano che sta lavorando anche su questi aspetti).</a:t>
            </a:r>
          </a:p>
          <a:p>
            <a:r>
              <a:rPr lang="it-IT" baseline="0" dirty="0"/>
              <a:t>Tale analisi si basa su tre dimensioni:</a:t>
            </a:r>
          </a:p>
          <a:p>
            <a:pPr marL="228600" indent="-228600">
              <a:buFont typeface="+mj-lt"/>
              <a:buAutoNum type="arabicPeriod"/>
            </a:pPr>
            <a:r>
              <a:rPr lang="it-IT" baseline="0" dirty="0"/>
              <a:t>Il </a:t>
            </a:r>
            <a:r>
              <a:rPr lang="it-IT" baseline="0" dirty="0" err="1"/>
              <a:t>conceptual</a:t>
            </a:r>
            <a:r>
              <a:rPr lang="it-IT" baseline="0" dirty="0"/>
              <a:t> </a:t>
            </a:r>
            <a:r>
              <a:rPr lang="it-IT" baseline="0" dirty="0" err="1"/>
              <a:t>framework</a:t>
            </a:r>
            <a:r>
              <a:rPr lang="it-IT" baseline="0" dirty="0"/>
              <a:t>;</a:t>
            </a:r>
          </a:p>
          <a:p>
            <a:pPr marL="228600" indent="-228600">
              <a:buFont typeface="+mj-lt"/>
              <a:buAutoNum type="arabicPeriod"/>
            </a:pPr>
            <a:r>
              <a:rPr lang="it-IT" baseline="0" dirty="0"/>
              <a:t>I documenti di bilancio e il loro contenuto informativo;</a:t>
            </a:r>
          </a:p>
          <a:p>
            <a:pPr marL="228600" indent="-228600">
              <a:buFont typeface="+mj-lt"/>
              <a:buAutoNum type="arabicPeriod"/>
            </a:pPr>
            <a:r>
              <a:rPr lang="it-IT" baseline="0" dirty="0"/>
              <a:t>L’impostazione generale die criteri di valutazione e delle modalità di rilevazione dei fatti di gestione.</a:t>
            </a:r>
          </a:p>
          <a:p>
            <a:pPr marL="228600" indent="-228600">
              <a:buFont typeface="+mj-lt"/>
              <a:buAutoNum type="arabicPeriod"/>
            </a:pPr>
            <a:endParaRPr lang="it-IT" baseline="0" dirty="0"/>
          </a:p>
          <a:p>
            <a:pPr marL="0" indent="0">
              <a:buFont typeface="+mj-lt"/>
              <a:buNone/>
            </a:pPr>
            <a:r>
              <a:rPr lang="it-IT" baseline="0" dirty="0"/>
              <a:t>In relazione al </a:t>
            </a:r>
            <a:r>
              <a:rPr lang="it-IT" baseline="0" dirty="0" err="1"/>
              <a:t>framework</a:t>
            </a:r>
            <a:r>
              <a:rPr lang="it-IT" baseline="0" dirty="0"/>
              <a:t>, il confronto con i principi contabili generali della contabilità armonizzato indica una sostanziale coerenza. I principi della contabilità armonizzata sono maggiormente prescrittivi e presentano elementi specifici che richiamano a norme nazionali che non si ritornano nel </a:t>
            </a:r>
            <a:r>
              <a:rPr lang="it-IT" baseline="0" dirty="0" err="1"/>
              <a:t>framework</a:t>
            </a:r>
            <a:r>
              <a:rPr lang="it-IT" baseline="0" dirty="0"/>
              <a:t> EPSAS.</a:t>
            </a:r>
          </a:p>
          <a:p>
            <a:pPr marL="0" indent="0">
              <a:buFont typeface="+mj-lt"/>
              <a:buNone/>
            </a:pPr>
            <a:r>
              <a:rPr lang="it-IT" baseline="0" dirty="0"/>
              <a:t>Si rilevano maggiori differenza in relazione al principio </a:t>
            </a:r>
            <a:r>
              <a:rPr lang="it-IT" baseline="0" dirty="0" err="1"/>
              <a:t>accrual</a:t>
            </a:r>
            <a:r>
              <a:rPr lang="it-IT" baseline="0" dirty="0"/>
              <a:t> e alla definizione del principio di prudenza che, nella definizione italiana è più restrittivo e prescrittivo rispetto a quanto indicato nel </a:t>
            </a:r>
            <a:r>
              <a:rPr lang="it-IT" baseline="0" dirty="0" err="1"/>
              <a:t>framework</a:t>
            </a:r>
            <a:r>
              <a:rPr lang="it-IT" baseline="0" dirty="0"/>
              <a:t> EPSAS.</a:t>
            </a:r>
          </a:p>
          <a:p>
            <a:pPr marL="0" indent="0">
              <a:buFont typeface="+mj-lt"/>
              <a:buNone/>
            </a:pPr>
            <a:endParaRPr lang="it-IT" baseline="0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6CDE-C0F1-442F-889C-626A59A9630D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76412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Differenz</a:t>
            </a:r>
            <a:r>
              <a:rPr lang="it-IT" baseline="0" dirty="0"/>
              <a:t>a più marcate si rilevano in relazione ai prospetti di cui si compone il bilancio.</a:t>
            </a:r>
          </a:p>
          <a:p>
            <a:pPr marL="171450" indent="-171450">
              <a:buFontTx/>
              <a:buChar char="-"/>
            </a:pPr>
            <a:r>
              <a:rPr lang="it-IT" baseline="0" dirty="0"/>
              <a:t>Il sistema dei documenti contabili degli enti locali è incentrato sul ruolo del bilancio di previsione finanziario e su un numero elevato di allegati di dettaglio; </a:t>
            </a:r>
            <a:r>
              <a:rPr lang="it-IT" sz="900" i="1" dirty="0"/>
              <a:t>Il bilancio di previsione degli enti locali fornisce informazioni su grandezze finanziarie – non si forniscono informazioni organiche sull’evoluzione del valore del patrimonio e sulle grandezze economiche; </a:t>
            </a:r>
            <a:endParaRPr lang="it-IT" baseline="0" dirty="0"/>
          </a:p>
          <a:p>
            <a:pPr marL="171450" indent="-171450">
              <a:buFontTx/>
              <a:buChar char="-"/>
            </a:pPr>
            <a:r>
              <a:rPr lang="it-IT" baseline="0" dirty="0"/>
              <a:t>Il Cash flow </a:t>
            </a:r>
            <a:r>
              <a:rPr lang="it-IT" baseline="0" dirty="0" err="1"/>
              <a:t>statment</a:t>
            </a:r>
            <a:r>
              <a:rPr lang="it-IT" baseline="0" dirty="0"/>
              <a:t> previsto dagli EPSAS/IPSAS è un documento differente;</a:t>
            </a:r>
          </a:p>
          <a:p>
            <a:pPr marL="171450" indent="-171450">
              <a:buFontTx/>
              <a:buChar char="-"/>
            </a:pPr>
            <a:r>
              <a:rPr lang="it-IT" sz="900" i="0" dirty="0"/>
              <a:t>Le informazioni economico-patrimoniali sono fornite a consuntivo e non supportano le scelte politiche e gestionali;</a:t>
            </a:r>
          </a:p>
          <a:p>
            <a:pPr marL="171450" indent="-171450">
              <a:buFontTx/>
              <a:buChar char="-"/>
            </a:pPr>
            <a:r>
              <a:rPr lang="it-IT" sz="900" i="0" dirty="0"/>
              <a:t>I documenti economico finanziari prodotti a consuntivo presentano meno informazioni rispetto alle previsioni EPSAS/IPSAS;</a:t>
            </a:r>
            <a:endParaRPr lang="it-IT" i="0" baseline="0" dirty="0"/>
          </a:p>
          <a:p>
            <a:pPr marL="171450" indent="-171450">
              <a:buFontTx/>
              <a:buChar char="-"/>
            </a:pPr>
            <a:r>
              <a:rPr lang="it-IT" i="0" baseline="0" dirty="0"/>
              <a:t>Manca inoltre nei documenti del bilancio degli enti locali un prospetto sulle variazioni dell’</a:t>
            </a:r>
            <a:r>
              <a:rPr lang="it-IT" i="0" baseline="0" dirty="0" err="1"/>
              <a:t>equity</a:t>
            </a:r>
            <a:r>
              <a:rPr lang="it-IT" i="0" baseline="0" dirty="0"/>
              <a:t>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6CDE-C0F1-442F-889C-626A59A9630D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83043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Un’altra</a:t>
            </a:r>
            <a:r>
              <a:rPr lang="it-IT" baseline="0" dirty="0"/>
              <a:t> area di disomogeneità è rappresentata dai criteri di valutazione e che si discostano dalle previsioni contenute nel principio applicato della contabilità economico patrimoniale sulla valutazione delle poste dell’attivo e del passivo.</a:t>
            </a:r>
          </a:p>
          <a:p>
            <a:r>
              <a:rPr lang="it-IT" baseline="0" dirty="0"/>
              <a:t>Inoltre la contabilità IPSAS/EPSAS si basa su un sistema di rilevazione in partita doppia e non in partita semplice.</a:t>
            </a:r>
          </a:p>
          <a:p>
            <a:r>
              <a:rPr lang="it-IT" baseline="0" dirty="0"/>
              <a:t>Su tale aspetto molto è stato fatto con la previsione di un sistema di rilevazioni integrato basato sul piano dei conti e le indicazioni sul ruolo del sistema informativo INIT ci fanno pensare che tale approccio sarà seguito anche in futuro.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6CDE-C0F1-442F-889C-626A59A9630D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8706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6CDE-C0F1-442F-889C-626A59A9630D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0421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6CDE-C0F1-442F-889C-626A59A9630D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9339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Nel corso del mio intervento</a:t>
            </a:r>
            <a:r>
              <a:rPr lang="it-IT" baseline="0" dirty="0"/>
              <a:t>, inizierò illustrando cosa prevede il Piano Nazionale di Ripresa e Resilienza in relazione all’adozione della contabilità </a:t>
            </a:r>
            <a:r>
              <a:rPr lang="it-IT" baseline="0" dirty="0" err="1"/>
              <a:t>accrual</a:t>
            </a:r>
            <a:r>
              <a:rPr lang="it-IT" baseline="0" dirty="0"/>
              <a:t> da parte delle amministrazioni pubbliche italiane. In particolare mi soffermerò su: 1) le motivazioni alla base della riforma; 2) le modalità di implementazione individuate e 3) le tempistiche di realizzazione.</a:t>
            </a:r>
          </a:p>
          <a:p>
            <a:r>
              <a:rPr lang="it-IT" baseline="0" dirty="0"/>
              <a:t>Successivamente farò un breve richiamo alle caratteristiche dell’impianto contabile dei principi internazionali per le amministrazioni pubbliche </a:t>
            </a:r>
            <a:r>
              <a:rPr lang="it-IT" baseline="0" dirty="0" err="1"/>
              <a:t>Epsas</a:t>
            </a:r>
            <a:r>
              <a:rPr lang="it-IT" baseline="0" dirty="0"/>
              <a:t>/</a:t>
            </a:r>
            <a:r>
              <a:rPr lang="it-IT" baseline="0" dirty="0" err="1"/>
              <a:t>Ipsas</a:t>
            </a:r>
            <a:r>
              <a:rPr lang="it-IT" baseline="0" dirty="0"/>
              <a:t> e del sistema contabile degli enti locali come delineato dal processo di armonizzazione contabile avvitato con il DL 118 del 2011.</a:t>
            </a:r>
          </a:p>
          <a:p>
            <a:r>
              <a:rPr lang="it-IT" baseline="0" dirty="0"/>
              <a:t>In particolare mi concentrerò sulla distanza tra l’attuale sistema contabile degli enti locali e i principi EPSAS/IPSAS</a:t>
            </a:r>
          </a:p>
          <a:p>
            <a:r>
              <a:rPr lang="it-IT" baseline="0" dirty="0"/>
              <a:t>Per poi concludere con alcune domande volte a sviluppare una riflessione su quali sono i possibili scenari futuri e sulle criticità che dovranno essere affrontate e risolte nei prossimi anni per l’attuazione della riforma.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6CDE-C0F1-442F-889C-626A59A9630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0891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Partiamo da cosa prevedere il PNRR.</a:t>
            </a:r>
          </a:p>
          <a:p>
            <a:r>
              <a:rPr lang="it-IT" dirty="0"/>
              <a:t>Nell’ambito delle riforme abilitanti per la semplificazione della</a:t>
            </a:r>
            <a:r>
              <a:rPr lang="it-IT" baseline="0" dirty="0"/>
              <a:t> legislazione è prevista una riforma dal titolo: «Dotare la PA di un sistema unico di contabilità economico patrimoniale </a:t>
            </a:r>
            <a:r>
              <a:rPr lang="it-IT" baseline="0" dirty="0" err="1"/>
              <a:t>accrual</a:t>
            </a:r>
            <a:r>
              <a:rPr lang="it-IT" baseline="0" dirty="0"/>
              <a:t>».</a:t>
            </a:r>
          </a:p>
          <a:p>
            <a:r>
              <a:rPr lang="it-IT" baseline="0" dirty="0"/>
              <a:t>L’obiettivo della riforma è quello di:</a:t>
            </a:r>
          </a:p>
          <a:p>
            <a:pPr marL="171450" indent="-171450">
              <a:buFontTx/>
              <a:buChar char="-"/>
            </a:pPr>
            <a:r>
              <a:rPr lang="it-IT" baseline="0" dirty="0"/>
              <a:t>Implementare un sistema di contabilità basato sul principio </a:t>
            </a:r>
            <a:r>
              <a:rPr lang="it-IT" baseline="0" dirty="0" err="1"/>
              <a:t>accrual</a:t>
            </a:r>
            <a:r>
              <a:rPr lang="it-IT" baseline="0" dirty="0"/>
              <a:t>;</a:t>
            </a:r>
          </a:p>
          <a:p>
            <a:pPr marL="171450" indent="-171450">
              <a:buFontTx/>
              <a:buChar char="-"/>
            </a:pPr>
            <a:r>
              <a:rPr lang="it-IT" baseline="0" dirty="0"/>
              <a:t>Unico per il settore pubblico;</a:t>
            </a:r>
          </a:p>
          <a:p>
            <a:pPr marL="171450" indent="-171450">
              <a:buFontTx/>
              <a:buChar char="-"/>
            </a:pPr>
            <a:r>
              <a:rPr lang="it-IT" baseline="0" dirty="0"/>
              <a:t>Che sia in linea con il percorso delineato a livello internazionale ed europeo per la definizione dei principi e standard contabili per le amministrazioni pubbliche (IPSAS/EPSAS);</a:t>
            </a:r>
          </a:p>
          <a:p>
            <a:pPr marL="171450" indent="-171450">
              <a:buFontTx/>
              <a:buChar char="-"/>
            </a:pPr>
            <a:r>
              <a:rPr lang="it-IT" baseline="0" dirty="0"/>
              <a:t>In attuazione della direttiva UE n. 85 del 2011.</a:t>
            </a:r>
          </a:p>
          <a:p>
            <a:pPr marL="0" indent="0">
              <a:buFontTx/>
              <a:buNone/>
            </a:pPr>
            <a:r>
              <a:rPr lang="it-IT" baseline="0" dirty="0"/>
              <a:t>Tale riforma dovrà essere attuata entro il secondo semestre del 2026, </a:t>
            </a:r>
            <a:r>
              <a:rPr lang="it-IT" baseline="0" dirty="0" err="1"/>
              <a:t>temrine</a:t>
            </a:r>
            <a:r>
              <a:rPr lang="it-IT" baseline="0" dirty="0"/>
              <a:t> per la definizione e implementazione del nuovo sistema contabile a tutte le amministrazioni pubbliche.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6CDE-C0F1-442F-889C-626A59A9630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1039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 baseline="0" dirty="0"/>
              <a:t>Ma perché nel PNRR è stato deciso di inserire una riforma volta a implementar un sistema di contabilità </a:t>
            </a:r>
            <a:r>
              <a:rPr lang="it-IT" sz="900" baseline="0" dirty="0" err="1"/>
              <a:t>accrual</a:t>
            </a:r>
            <a:r>
              <a:rPr lang="it-IT" sz="900" baseline="0" dirty="0"/>
              <a:t>?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 baseline="0" dirty="0"/>
              <a:t>In primo luogo perché la Direttiva n.85 del 2011, che definisce i requisiti per i quadri di bilancio degli Stati membri dell’Unione, stabilisce che gli: «</a:t>
            </a:r>
            <a:r>
              <a:rPr lang="it-IT" dirty="0"/>
              <a:t>gli Stati si dotino di sistemi di contabilità pubblica che coprano </a:t>
            </a:r>
            <a:r>
              <a:rPr lang="it-IT" b="1" dirty="0"/>
              <a:t>tutti i sottosettori dell’AP </a:t>
            </a:r>
            <a:r>
              <a:rPr lang="it-IT" dirty="0"/>
              <a:t>e contengano le informazioni necessarie per generare dati fondati sul </a:t>
            </a:r>
            <a:r>
              <a:rPr lang="it-IT" b="1" dirty="0"/>
              <a:t>principio di competenza </a:t>
            </a:r>
            <a:r>
              <a:rPr lang="it-IT" dirty="0"/>
              <a:t>al fine di predisporre i dati </a:t>
            </a:r>
            <a:r>
              <a:rPr lang="it-IT" b="1" dirty="0"/>
              <a:t>basati sulle norme SEC95».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0" dirty="0"/>
              <a:t>La scelta della contabilità </a:t>
            </a:r>
            <a:r>
              <a:rPr lang="it-IT" b="0" dirty="0" err="1"/>
              <a:t>accrual</a:t>
            </a:r>
            <a:r>
              <a:rPr lang="it-IT" b="0" dirty="0"/>
              <a:t> è stata</a:t>
            </a:r>
            <a:r>
              <a:rPr lang="it-IT" b="0" baseline="0" dirty="0"/>
              <a:t> perseguita in quanto tale sistema contabile è coerente con la contabilità statistica nazionale delineata ora dal SEC2010;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0" baseline="0" dirty="0"/>
              <a:t>La scelta di rifarsi a principi internazionali risponde all’esigenza di sviluppare un sistema contabile armonizzato tra i diversi Stati membri e tra i diversi sottosettori in cui si articola l’attività della Pubblica amministrazione, nella convinzione che:</a:t>
            </a:r>
          </a:p>
          <a:p>
            <a:pPr marL="228600" marR="0" lvl="0" indent="-22860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it-IT" b="0" baseline="0" dirty="0"/>
              <a:t>La produzione di dati contabili omogenei tra Paesi e sotto settori migliora il consolidamento e la comparabilità dei dati rappresentato un prerequisito per il miglioramento delle statistiche e dei dati di contabilità pubblica;</a:t>
            </a:r>
          </a:p>
          <a:p>
            <a:pPr marL="228600" marR="0" lvl="0" indent="-22860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it-IT" b="0" baseline="0" dirty="0"/>
              <a:t>La produzione di dati di migliore qualità si rifletta in una migliore attività di sorveglianza dei bilanci degli Stati membri.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0" baseline="0" dirty="0"/>
              <a:t>Nel PNRR si legge, inoltre in merito agli obiettivi della riforma, che un assetto contabile </a:t>
            </a:r>
            <a:r>
              <a:rPr lang="it-IT" b="0" baseline="0" dirty="0" err="1"/>
              <a:t>accrual</a:t>
            </a:r>
            <a:r>
              <a:rPr lang="it-IT" b="0" baseline="0" dirty="0"/>
              <a:t> costituisce un supporto essenziale per gli interventi di valorizzazione del patrimonio pubblico grazie a un sistema di imputazione omogeneo e completo del valore contabile dei beni delle Pubbliche amministrazioni.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0" baseline="0" dirty="0"/>
              <a:t>In questo passaggio il PNRR indica quello che, a mio avviso, è l’aspetto più rilevante e caratterizzante della contabilità </a:t>
            </a:r>
            <a:r>
              <a:rPr lang="it-IT" b="0" baseline="0" dirty="0" err="1"/>
              <a:t>accrual</a:t>
            </a:r>
            <a:r>
              <a:rPr lang="it-IT" b="0" baseline="0" dirty="0"/>
              <a:t> che differenzia tale sistema contabile da quelli attualmente utilizzati dalla prevalenza della amministrazioni pubbliche italiane, ovvero la centralità della dimensione patrimoniale degli enti pubblici e la misurazione degli effetti delle scelte politiche, non solo in termini finanziari, ma anche in termini di variazione del valore di tale patrimonio.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="0" baseline="0" dirty="0"/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 dirty="0"/>
              <a:t>Requisiti uniformi per regole, procedure e quadri di bilancio al fine di migliorare la qualità dei dati per la sorveglianza e garantire la trasparenza;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6CDE-C0F1-442F-889C-626A59A9630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8507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9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Permettetemi, ora di riprendere alcuni studi che individuano e quantificano i benefici di lungo periodo derivanti dall’adozione della contabilità </a:t>
            </a:r>
            <a:r>
              <a:rPr lang="it-IT" sz="9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accrual</a:t>
            </a:r>
            <a:r>
              <a:rPr lang="it-IT" sz="9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nella pubblica amministrazione.</a:t>
            </a:r>
          </a:p>
          <a:p>
            <a:r>
              <a:rPr lang="it-IT" sz="9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Premetto che ad esclusione del lavoro del fondo monetario del 2018, gli altri lavori citati nella slide sono studi commissionati a società di revisione contabile che hanno chiari interessi a promuovere e sponsorizzare l’adozione dei sistemi contabili </a:t>
            </a:r>
            <a:r>
              <a:rPr lang="it-IT" sz="9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accrual</a:t>
            </a:r>
            <a:r>
              <a:rPr lang="it-IT" sz="9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 parte delle amministrazioni pubbliche europee, ma sono anche conoscitori delle caratteristiche e delle potenzialità dei sistemi contabili </a:t>
            </a:r>
            <a:r>
              <a:rPr lang="it-IT" sz="9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accrual</a:t>
            </a:r>
            <a:r>
              <a:rPr lang="it-IT" sz="9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it-IT" sz="9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benefici riportati nella slide si riferiscono in particolare all’adozione di un sistema </a:t>
            </a:r>
            <a:r>
              <a:rPr lang="it-IT" sz="9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accrual</a:t>
            </a:r>
            <a:r>
              <a:rPr lang="it-IT" sz="9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armonizzato a base IPSAS da parte degli stati membri dell’Unione e possono essere sintetizzati in:</a:t>
            </a:r>
          </a:p>
          <a:p>
            <a:r>
              <a:rPr lang="it-IT" sz="9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Aumento della trasparenza e comparabilità – principalmente essi fornirebbero un quadro chiaro e completo di tutte le attività e le passività, evitando illusioni finanziarie sull'attuale stato dei conti pubblici di un paese (Irwin, 2012; 2016);</a:t>
            </a:r>
          </a:p>
          <a:p>
            <a:r>
              <a:rPr lang="it-IT" sz="9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armonizzazione tra i paesi e all’interno di essi per favorire il consolidamento dei dati e migliorare la macro-sorveglianza fiscale </a:t>
            </a:r>
            <a:r>
              <a:rPr lang="it-IT" sz="9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un’applicazione coerente di norme armonizzate è presupposto per la comparabilità tra gli Stati membri e per il rafforzamento della qualità delle Statistiche di Finanza Pubblica</a:t>
            </a:r>
            <a:r>
              <a:rPr lang="it-IT" sz="9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r>
              <a:rPr lang="it-IT" sz="9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 rappresentazione degli impegni finanziari assunti per il futuro ai fini della responsabilizzazione dei decisori pubblici nell'adozione delle politiche di bilancio in particolare delle scelte che determinano effetti di natura finanziaria e patrimoniale di lungo periodo e che vanno oltre l’orizzonte triennale di pianificazione dei bilancio. </a:t>
            </a:r>
          </a:p>
          <a:p>
            <a:r>
              <a:rPr lang="it-IT" sz="9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capacità di migliorare i dati sul debito con una rappresentazione più completa dei rischi della posizione debitoria, anche mediante ipotesi di scenario e stress test;</a:t>
            </a:r>
          </a:p>
          <a:p>
            <a:r>
              <a:rPr lang="it-IT" sz="9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misurazione delle prestazioni e rendicontazione dei costi dei beni e servizi forniti dalle amministrazioni pubbliche. </a:t>
            </a:r>
          </a:p>
          <a:p>
            <a:r>
              <a:rPr lang="it-IT" sz="9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Questi benefici incidono principalmente sui soggetti che utilizzano le informazioni contabili per le decisioni, e in particolare:</a:t>
            </a:r>
          </a:p>
          <a:p>
            <a:r>
              <a:rPr lang="it-IT" sz="9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(i) Ministero dell’economia e decisori pubblici per l’assunzione di scelte più consapevoli in relazione a investimenti, politiche fiscali e modalità di erogazione di servizi pubblici;</a:t>
            </a:r>
          </a:p>
          <a:p>
            <a:r>
              <a:rPr lang="it-IT" sz="9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(ii) contribuenti e destinatari di servizi, per una valutazione più consapevole dell’operato della PA e dei decisori politici;</a:t>
            </a:r>
          </a:p>
          <a:p>
            <a:r>
              <a:rPr lang="it-IT" sz="9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(iii) mercati finanziari e agenzie di rating, nella valutazione delle loro scelte di investimento in titoli di stato;</a:t>
            </a:r>
          </a:p>
          <a:p>
            <a:r>
              <a:rPr lang="it-IT" sz="9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(iv) istituzioni dell'UE e istituti statistici nazionali per il miglioramento delle statistiche di contabilità nazionale.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6CDE-C0F1-442F-889C-626A59A9630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7361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Passiamo</a:t>
            </a:r>
            <a:r>
              <a:rPr lang="en-GB" dirty="0"/>
              <a:t> </a:t>
            </a:r>
            <a:r>
              <a:rPr lang="en-GB" dirty="0" err="1"/>
              <a:t>ora</a:t>
            </a:r>
            <a:r>
              <a:rPr lang="en-GB" dirty="0"/>
              <a:t> a </a:t>
            </a:r>
            <a:r>
              <a:rPr lang="en-GB" dirty="0" err="1"/>
              <a:t>vedere</a:t>
            </a:r>
            <a:r>
              <a:rPr lang="en-GB" dirty="0"/>
              <a:t> </a:t>
            </a:r>
            <a:r>
              <a:rPr lang="en-GB" dirty="0" err="1"/>
              <a:t>quali</a:t>
            </a:r>
            <a:r>
              <a:rPr lang="en-GB" dirty="0"/>
              <a:t> </a:t>
            </a:r>
            <a:r>
              <a:rPr lang="en-GB" dirty="0" err="1"/>
              <a:t>sonole</a:t>
            </a:r>
            <a:r>
              <a:rPr lang="en-GB" dirty="0"/>
              <a:t> </a:t>
            </a:r>
            <a:r>
              <a:rPr lang="en-GB" dirty="0" err="1"/>
              <a:t>tappe</a:t>
            </a:r>
            <a:r>
              <a:rPr lang="en-GB" dirty="0"/>
              <a:t> di</a:t>
            </a:r>
            <a:r>
              <a:rPr lang="en-GB" baseline="0" dirty="0"/>
              <a:t> </a:t>
            </a:r>
            <a:r>
              <a:rPr lang="en-GB" baseline="0" dirty="0" err="1"/>
              <a:t>attuazione</a:t>
            </a:r>
            <a:r>
              <a:rPr lang="en-GB" baseline="0" dirty="0"/>
              <a:t> </a:t>
            </a:r>
            <a:r>
              <a:rPr lang="en-GB" baseline="0" dirty="0" err="1"/>
              <a:t>della</a:t>
            </a:r>
            <a:r>
              <a:rPr lang="en-GB" baseline="0" dirty="0"/>
              <a:t> </a:t>
            </a:r>
            <a:r>
              <a:rPr lang="en-GB" baseline="0" dirty="0" err="1"/>
              <a:t>riforma</a:t>
            </a:r>
            <a:r>
              <a:rPr lang="en-GB" baseline="0" dirty="0"/>
              <a:t>.</a:t>
            </a:r>
            <a:endParaRPr lang="en-GB" dirty="0"/>
          </a:p>
          <a:p>
            <a:r>
              <a:rPr lang="en-GB" dirty="0"/>
              <a:t>Il PNRR </a:t>
            </a:r>
            <a:r>
              <a:rPr lang="en-GB" dirty="0" err="1"/>
              <a:t>indica</a:t>
            </a:r>
            <a:r>
              <a:rPr lang="en-GB" baseline="0" dirty="0"/>
              <a:t> la road map per </a:t>
            </a:r>
            <a:r>
              <a:rPr lang="en-GB" baseline="0" dirty="0" err="1"/>
              <a:t>l’adozione</a:t>
            </a:r>
            <a:r>
              <a:rPr lang="en-GB" baseline="0" dirty="0"/>
              <a:t> </a:t>
            </a:r>
            <a:r>
              <a:rPr lang="en-GB" baseline="0" dirty="0" err="1"/>
              <a:t>della</a:t>
            </a:r>
            <a:r>
              <a:rPr lang="en-GB" baseline="0" dirty="0"/>
              <a:t> </a:t>
            </a:r>
            <a:r>
              <a:rPr lang="en-GB" baseline="0" dirty="0" err="1"/>
              <a:t>contabilità</a:t>
            </a:r>
            <a:r>
              <a:rPr lang="en-GB" baseline="0" dirty="0"/>
              <a:t> accrual </a:t>
            </a:r>
            <a:r>
              <a:rPr lang="en-GB" baseline="0" dirty="0" err="1"/>
              <a:t>richiamando</a:t>
            </a:r>
            <a:r>
              <a:rPr lang="en-GB" baseline="0" dirty="0"/>
              <a:t> </a:t>
            </a:r>
            <a:r>
              <a:rPr lang="en-GB" baseline="0" dirty="0" err="1"/>
              <a:t>tre</a:t>
            </a:r>
            <a:r>
              <a:rPr lang="en-GB" baseline="0" dirty="0"/>
              <a:t> </a:t>
            </a:r>
            <a:r>
              <a:rPr lang="en-GB" baseline="0" dirty="0" err="1"/>
              <a:t>iniziative</a:t>
            </a:r>
            <a:r>
              <a:rPr lang="en-GB" baseline="0" dirty="0"/>
              <a:t> </a:t>
            </a:r>
            <a:r>
              <a:rPr lang="en-GB" baseline="0" dirty="0" err="1"/>
              <a:t>che</a:t>
            </a:r>
            <a:r>
              <a:rPr lang="en-GB" baseline="0" dirty="0"/>
              <a:t> </a:t>
            </a:r>
            <a:r>
              <a:rPr lang="en-GB" baseline="0" dirty="0" err="1"/>
              <a:t>sono</a:t>
            </a:r>
            <a:r>
              <a:rPr lang="en-GB" baseline="0" dirty="0"/>
              <a:t> state </a:t>
            </a:r>
            <a:r>
              <a:rPr lang="en-GB" baseline="0" dirty="0" err="1"/>
              <a:t>già</a:t>
            </a:r>
            <a:r>
              <a:rPr lang="en-GB" baseline="0" dirty="0"/>
              <a:t> </a:t>
            </a:r>
            <a:r>
              <a:rPr lang="en-GB" baseline="0" dirty="0" err="1"/>
              <a:t>avviate</a:t>
            </a:r>
            <a:r>
              <a:rPr lang="en-GB" baseline="0" dirty="0"/>
              <a:t> </a:t>
            </a:r>
            <a:r>
              <a:rPr lang="en-GB" baseline="0" dirty="0" err="1"/>
              <a:t>negli</a:t>
            </a:r>
            <a:r>
              <a:rPr lang="en-GB" baseline="0" dirty="0"/>
              <a:t> </a:t>
            </a:r>
            <a:r>
              <a:rPr lang="en-GB" baseline="0" dirty="0" err="1"/>
              <a:t>anni</a:t>
            </a:r>
            <a:r>
              <a:rPr lang="en-GB" baseline="0" dirty="0"/>
              <a:t> </a:t>
            </a:r>
            <a:r>
              <a:rPr lang="en-GB" baseline="0" dirty="0" err="1"/>
              <a:t>passati</a:t>
            </a:r>
            <a:r>
              <a:rPr lang="en-GB" baseline="0" dirty="0"/>
              <a:t> e in parte </a:t>
            </a:r>
            <a:r>
              <a:rPr lang="en-GB" baseline="0" dirty="0" err="1"/>
              <a:t>completate</a:t>
            </a:r>
            <a:r>
              <a:rPr lang="en-GB" baseline="0" dirty="0"/>
              <a:t>.</a:t>
            </a:r>
          </a:p>
          <a:p>
            <a:r>
              <a:rPr lang="en-GB" baseline="0" dirty="0" err="1"/>
              <a:t>Tra</a:t>
            </a:r>
            <a:r>
              <a:rPr lang="en-GB" baseline="0" dirty="0"/>
              <a:t> </a:t>
            </a:r>
            <a:r>
              <a:rPr lang="en-GB" baseline="0" dirty="0" err="1"/>
              <a:t>il</a:t>
            </a:r>
            <a:r>
              <a:rPr lang="en-GB" baseline="0" dirty="0"/>
              <a:t> </a:t>
            </a:r>
            <a:r>
              <a:rPr lang="en-GB" baseline="0" dirty="0" err="1"/>
              <a:t>genniao</a:t>
            </a:r>
            <a:r>
              <a:rPr lang="en-GB" baseline="0" dirty="0"/>
              <a:t> 2018 e </a:t>
            </a:r>
            <a:r>
              <a:rPr lang="en-GB" baseline="0" dirty="0" err="1"/>
              <a:t>il</a:t>
            </a:r>
            <a:r>
              <a:rPr lang="en-GB" baseline="0" dirty="0"/>
              <a:t> </a:t>
            </a:r>
            <a:r>
              <a:rPr lang="en-GB" baseline="0" dirty="0" err="1"/>
              <a:t>maggio</a:t>
            </a:r>
            <a:r>
              <a:rPr lang="en-GB" baseline="0" dirty="0"/>
              <a:t> 2019 è </a:t>
            </a:r>
            <a:r>
              <a:rPr lang="en-GB" baseline="0" dirty="0" err="1"/>
              <a:t>stato</a:t>
            </a:r>
            <a:r>
              <a:rPr lang="en-GB" baseline="0" dirty="0"/>
              <a:t> </a:t>
            </a:r>
            <a:r>
              <a:rPr lang="en-GB" baseline="0" dirty="0" err="1"/>
              <a:t>ocmpletato</a:t>
            </a:r>
            <a:r>
              <a:rPr lang="en-GB" baseline="0" dirty="0"/>
              <a:t> </a:t>
            </a:r>
            <a:r>
              <a:rPr lang="en-GB" baseline="0" dirty="0" err="1"/>
              <a:t>il</a:t>
            </a:r>
            <a:r>
              <a:rPr lang="en-GB" baseline="0" dirty="0"/>
              <a:t> </a:t>
            </a:r>
            <a:r>
              <a:rPr lang="en-GB" baseline="0" dirty="0" err="1"/>
              <a:t>progetto</a:t>
            </a:r>
            <a:r>
              <a:rPr lang="en-GB" baseline="0" dirty="0"/>
              <a:t> “</a:t>
            </a:r>
            <a:r>
              <a:rPr lang="en-GB" dirty="0"/>
              <a:t>Design of the accrual IPSAS/EPSAS based accounting reform in the Italian public administration</a:t>
            </a:r>
            <a:r>
              <a:rPr lang="en-GB" baseline="0" dirty="0"/>
              <a:t> </a:t>
            </a:r>
            <a:r>
              <a:rPr lang="en-GB" baseline="0" dirty="0" err="1"/>
              <a:t>volto</a:t>
            </a:r>
            <a:r>
              <a:rPr lang="en-GB" baseline="0" dirty="0"/>
              <a:t> a </a:t>
            </a:r>
            <a:r>
              <a:rPr lang="en-GB" dirty="0"/>
              <a:t> </a:t>
            </a:r>
            <a:r>
              <a:rPr lang="en-GB" dirty="0" err="1"/>
              <a:t>definire</a:t>
            </a:r>
            <a:r>
              <a:rPr lang="en-GB" dirty="0"/>
              <a:t> </a:t>
            </a:r>
            <a:r>
              <a:rPr lang="en-GB" dirty="0" err="1"/>
              <a:t>il</a:t>
            </a:r>
            <a:r>
              <a:rPr lang="en-GB" dirty="0"/>
              <a:t> piano </a:t>
            </a:r>
            <a:r>
              <a:rPr lang="en-GB" dirty="0" err="1"/>
              <a:t>d’azione</a:t>
            </a:r>
            <a:r>
              <a:rPr lang="en-GB" dirty="0"/>
              <a:t> per </a:t>
            </a:r>
            <a:r>
              <a:rPr lang="en-GB" baseline="0" dirty="0" err="1"/>
              <a:t>l’implementazione</a:t>
            </a:r>
            <a:r>
              <a:rPr lang="en-GB" baseline="0" dirty="0"/>
              <a:t> </a:t>
            </a:r>
            <a:r>
              <a:rPr lang="en-GB" baseline="0" dirty="0" err="1"/>
              <a:t>della</a:t>
            </a:r>
            <a:r>
              <a:rPr lang="en-GB" baseline="0" dirty="0"/>
              <a:t> </a:t>
            </a:r>
            <a:r>
              <a:rPr lang="en-GB" baseline="0" dirty="0" err="1"/>
              <a:t>contabilità</a:t>
            </a:r>
            <a:r>
              <a:rPr lang="en-GB" baseline="0" dirty="0"/>
              <a:t> accrual </a:t>
            </a:r>
            <a:r>
              <a:rPr lang="en-GB" baseline="0" dirty="0" err="1"/>
              <a:t>nel</a:t>
            </a:r>
            <a:r>
              <a:rPr lang="en-GB" baseline="0" dirty="0"/>
              <a:t> </a:t>
            </a:r>
            <a:r>
              <a:rPr lang="en-GB" baseline="0" dirty="0" err="1"/>
              <a:t>nostro</a:t>
            </a:r>
            <a:r>
              <a:rPr lang="en-GB" baseline="0" dirty="0"/>
              <a:t> </a:t>
            </a:r>
            <a:r>
              <a:rPr lang="en-GB" baseline="0" dirty="0" err="1"/>
              <a:t>paese</a:t>
            </a:r>
            <a:r>
              <a:rPr lang="en-GB" baseline="0" dirty="0"/>
              <a:t>.</a:t>
            </a:r>
          </a:p>
          <a:p>
            <a:r>
              <a:rPr lang="en-GB" baseline="0" dirty="0" err="1"/>
              <a:t>Tra</a:t>
            </a:r>
            <a:r>
              <a:rPr lang="en-GB" baseline="0" dirty="0"/>
              <a:t> </a:t>
            </a:r>
            <a:r>
              <a:rPr lang="en-GB" baseline="0" dirty="0" err="1"/>
              <a:t>gennaio</a:t>
            </a:r>
            <a:r>
              <a:rPr lang="en-GB" baseline="0" dirty="0"/>
              <a:t> e </a:t>
            </a:r>
            <a:r>
              <a:rPr lang="en-GB" baseline="0" dirty="0" err="1"/>
              <a:t>ottobre</a:t>
            </a:r>
            <a:r>
              <a:rPr lang="en-GB" baseline="0" dirty="0"/>
              <a:t> 2019 è </a:t>
            </a:r>
            <a:r>
              <a:rPr lang="en-GB" baseline="0" dirty="0" err="1"/>
              <a:t>stato</a:t>
            </a:r>
            <a:r>
              <a:rPr lang="en-GB" baseline="0" dirty="0"/>
              <a:t> </a:t>
            </a:r>
            <a:r>
              <a:rPr lang="en-GB" baseline="0" dirty="0" err="1"/>
              <a:t>definito</a:t>
            </a:r>
            <a:r>
              <a:rPr lang="en-GB" baseline="0" dirty="0"/>
              <a:t> </a:t>
            </a:r>
            <a:r>
              <a:rPr lang="en-GB" baseline="0" dirty="0" err="1"/>
              <a:t>il</a:t>
            </a:r>
            <a:r>
              <a:rPr lang="en-GB" baseline="0" dirty="0"/>
              <a:t> piano </a:t>
            </a:r>
            <a:r>
              <a:rPr lang="en-GB" baseline="0" dirty="0" err="1"/>
              <a:t>dei</a:t>
            </a:r>
            <a:r>
              <a:rPr lang="en-GB" baseline="0" dirty="0"/>
              <a:t> </a:t>
            </a:r>
            <a:r>
              <a:rPr lang="en-GB" baseline="0" dirty="0" err="1"/>
              <a:t>conti</a:t>
            </a:r>
            <a:r>
              <a:rPr lang="en-GB" baseline="0" dirty="0"/>
              <a:t> per la </a:t>
            </a:r>
            <a:r>
              <a:rPr lang="en-GB" baseline="0" dirty="0" err="1"/>
              <a:t>contabilità</a:t>
            </a:r>
            <a:r>
              <a:rPr lang="en-GB" baseline="0" dirty="0"/>
              <a:t> accrual  con un </a:t>
            </a:r>
            <a:r>
              <a:rPr lang="en-GB" baseline="0" dirty="0" err="1"/>
              <a:t>progetto</a:t>
            </a:r>
            <a:r>
              <a:rPr lang="en-GB" baseline="0" dirty="0"/>
              <a:t> </a:t>
            </a:r>
            <a:r>
              <a:rPr lang="en-GB" baseline="0" dirty="0" err="1"/>
              <a:t>denominato</a:t>
            </a:r>
            <a:r>
              <a:rPr lang="en-GB" baseline="0" dirty="0"/>
              <a:t> </a:t>
            </a:r>
            <a:r>
              <a:rPr lang="en-GB" baseline="0" dirty="0" err="1"/>
              <a:t>appunto</a:t>
            </a:r>
            <a:r>
              <a:rPr lang="en-GB" baseline="0" dirty="0"/>
              <a:t> </a:t>
            </a:r>
            <a:r>
              <a:rPr lang="en-GB" dirty="0"/>
              <a:t>“Design a chart of accounts for the EPSAS/IPSAS based accrual accounting”.</a:t>
            </a:r>
          </a:p>
          <a:p>
            <a:r>
              <a:rPr lang="en-GB" dirty="0"/>
              <a:t>Da</a:t>
            </a:r>
            <a:r>
              <a:rPr lang="en-GB" baseline="0" dirty="0"/>
              <a:t>l </a:t>
            </a:r>
            <a:r>
              <a:rPr lang="en-GB" baseline="0" dirty="0" err="1"/>
              <a:t>febbraio</a:t>
            </a:r>
            <a:r>
              <a:rPr lang="en-GB" baseline="0" dirty="0"/>
              <a:t> 2020 è </a:t>
            </a:r>
            <a:r>
              <a:rPr lang="en-GB" baseline="0" dirty="0" err="1"/>
              <a:t>stato</a:t>
            </a:r>
            <a:r>
              <a:rPr lang="en-GB" baseline="0" dirty="0"/>
              <a:t> </a:t>
            </a:r>
            <a:r>
              <a:rPr lang="en-GB" baseline="0" dirty="0" err="1"/>
              <a:t>avviato</a:t>
            </a:r>
            <a:r>
              <a:rPr lang="en-GB" baseline="0" dirty="0"/>
              <a:t> </a:t>
            </a:r>
            <a:r>
              <a:rPr lang="en-GB" baseline="0" dirty="0" err="1"/>
              <a:t>il</a:t>
            </a:r>
            <a:r>
              <a:rPr lang="en-GB" baseline="0" dirty="0"/>
              <a:t> </a:t>
            </a:r>
            <a:r>
              <a:rPr lang="en-GB" baseline="0" dirty="0" err="1"/>
              <a:t>progetto</a:t>
            </a:r>
            <a:r>
              <a:rPr lang="en-GB" baseline="0" dirty="0"/>
              <a:t> </a:t>
            </a:r>
            <a:r>
              <a:rPr lang="en-GB" i="1" dirty="0"/>
              <a:t>“Support for the implementation of the accrual IPSAS/EPSAS based accounting in the Italian public administration”  </a:t>
            </a:r>
            <a:r>
              <a:rPr lang="en-GB" i="0" dirty="0" err="1"/>
              <a:t>volto</a:t>
            </a:r>
            <a:r>
              <a:rPr lang="en-GB" i="0" dirty="0"/>
              <a:t> a </a:t>
            </a:r>
            <a:r>
              <a:rPr lang="en-GB" i="0" dirty="0" err="1"/>
              <a:t>definire</a:t>
            </a:r>
            <a:r>
              <a:rPr lang="en-GB" i="0" dirty="0"/>
              <a:t> le </a:t>
            </a:r>
            <a:r>
              <a:rPr lang="en-GB" i="0" dirty="0" err="1"/>
              <a:t>attività</a:t>
            </a:r>
            <a:r>
              <a:rPr lang="en-GB" i="0" dirty="0"/>
              <a:t> a</a:t>
            </a:r>
            <a:r>
              <a:rPr lang="en-GB" i="0" baseline="0" dirty="0"/>
              <a:t> support </a:t>
            </a:r>
            <a:r>
              <a:rPr lang="en-GB" i="0" baseline="0" dirty="0" err="1"/>
              <a:t>dell’implementazione</a:t>
            </a:r>
            <a:r>
              <a:rPr lang="en-GB" i="0" baseline="0" dirty="0"/>
              <a:t> </a:t>
            </a:r>
            <a:r>
              <a:rPr lang="en-GB" i="0" baseline="0" dirty="0" err="1"/>
              <a:t>della</a:t>
            </a:r>
            <a:r>
              <a:rPr lang="en-GB" i="0" baseline="0" dirty="0"/>
              <a:t> </a:t>
            </a:r>
            <a:r>
              <a:rPr lang="en-GB" i="0" baseline="0" dirty="0" err="1"/>
              <a:t>contabilità</a:t>
            </a:r>
            <a:r>
              <a:rPr lang="en-GB" i="0" baseline="0" dirty="0"/>
              <a:t> accrual.</a:t>
            </a:r>
            <a:r>
              <a:rPr lang="en-GB" i="0" dirty="0"/>
              <a:t>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6CDE-C0F1-442F-889C-626A59A9630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3556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noProof="0" dirty="0"/>
              <a:t>La road</a:t>
            </a:r>
            <a:r>
              <a:rPr lang="it-IT" baseline="0" noProof="0" dirty="0"/>
              <a:t> </a:t>
            </a:r>
            <a:r>
              <a:rPr lang="it-IT" baseline="0" noProof="0" dirty="0" err="1"/>
              <a:t>map</a:t>
            </a:r>
            <a:r>
              <a:rPr lang="it-IT" baseline="0" noProof="0" dirty="0"/>
              <a:t> per l’adozione della Contabilità </a:t>
            </a:r>
            <a:r>
              <a:rPr lang="it-IT" baseline="0" noProof="0" dirty="0" err="1"/>
              <a:t>accrual</a:t>
            </a:r>
            <a:r>
              <a:rPr lang="it-IT" baseline="0" noProof="0" dirty="0"/>
              <a:t> indicate nel piano d’azione prevede le seguenti attività:</a:t>
            </a:r>
          </a:p>
          <a:p>
            <a:pPr marL="0" indent="0">
              <a:buFontTx/>
              <a:buNone/>
            </a:pPr>
            <a:r>
              <a:rPr lang="it-IT" baseline="0" noProof="0" dirty="0"/>
              <a:t>- Definizione del modello di </a:t>
            </a:r>
            <a:r>
              <a:rPr lang="it-IT" baseline="0" noProof="0" dirty="0" err="1"/>
              <a:t>governance</a:t>
            </a:r>
            <a:r>
              <a:rPr lang="it-IT" baseline="0" noProof="0" dirty="0"/>
              <a:t> –attività completata con l’insediamento del standard setter </a:t>
            </a:r>
            <a:r>
              <a:rPr lang="it-IT" baseline="0" noProof="0" dirty="0" err="1"/>
              <a:t>board</a:t>
            </a:r>
            <a:r>
              <a:rPr lang="it-IT" baseline="0" noProof="0" dirty="0"/>
              <a:t> italiano che si occuperà di definire:</a:t>
            </a:r>
          </a:p>
          <a:p>
            <a:pPr marL="0" indent="0">
              <a:buFontTx/>
              <a:buNone/>
            </a:pPr>
            <a:r>
              <a:rPr lang="it-IT" baseline="0" noProof="0" dirty="0"/>
              <a:t>- il </a:t>
            </a:r>
            <a:r>
              <a:rPr lang="it-IT" baseline="0" noProof="0" dirty="0" err="1"/>
              <a:t>conceptual</a:t>
            </a:r>
            <a:r>
              <a:rPr lang="it-IT" baseline="0" noProof="0" dirty="0"/>
              <a:t> </a:t>
            </a:r>
            <a:r>
              <a:rPr lang="it-IT" baseline="0" noProof="0" dirty="0" err="1"/>
              <a:t>framework</a:t>
            </a:r>
            <a:r>
              <a:rPr lang="it-IT" baseline="0" noProof="0" dirty="0"/>
              <a:t> e</a:t>
            </a:r>
          </a:p>
          <a:p>
            <a:pPr marL="171450" indent="-171450">
              <a:buFontTx/>
              <a:buChar char="-"/>
            </a:pPr>
            <a:r>
              <a:rPr lang="it-IT" baseline="0" noProof="0" dirty="0"/>
              <a:t>gli </a:t>
            </a:r>
            <a:r>
              <a:rPr lang="it-IT" baseline="0" noProof="0" dirty="0" err="1"/>
              <a:t>accunting</a:t>
            </a:r>
            <a:r>
              <a:rPr lang="it-IT" baseline="0" noProof="0" dirty="0"/>
              <a:t> standard italiani, come adattamento al contest nazionale deli standard internazionali.</a:t>
            </a:r>
          </a:p>
          <a:p>
            <a:pPr marL="171450" indent="-171450">
              <a:buFontTx/>
              <a:buChar char="-"/>
            </a:pPr>
            <a:r>
              <a:rPr lang="it-IT" baseline="0" noProof="0" dirty="0"/>
              <a:t>La realizzazione di un piano dei conti unico (attività già completata);</a:t>
            </a:r>
          </a:p>
          <a:p>
            <a:pPr marL="171450" indent="-171450">
              <a:buFontTx/>
              <a:buChar char="-"/>
            </a:pPr>
            <a:r>
              <a:rPr lang="it-IT" baseline="0" noProof="0" dirty="0"/>
              <a:t>Adozione di un’infrastruttura informatica di supporto. Tale aspetto rappresenta un elemento rilevante e critico per il successo della riforma. Nel PNRR si cita il sistema INIT, ovvero un sistema ERP che consentirà di gestire in modo integrato i diversi moduli contabili supportando le fasi di predisposizione dei bilanci di previsione, di rilevazione dei fatti di gestione nella prospettiva economica, patrimoniale e finanziaria e di predisporre i rendiconti.</a:t>
            </a:r>
          </a:p>
          <a:p>
            <a:pPr marL="0" indent="0">
              <a:buFontTx/>
              <a:buNone/>
            </a:pPr>
            <a:r>
              <a:rPr lang="it-IT" noProof="0" dirty="0"/>
              <a:t>-</a:t>
            </a:r>
            <a:r>
              <a:rPr lang="it-IT" baseline="0" noProof="0" dirty="0"/>
              <a:t> Formazione delle risorse umane- ulteriore elemento </a:t>
            </a:r>
            <a:r>
              <a:rPr lang="it-IT" baseline="0" noProof="0" dirty="0" err="1"/>
              <a:t>critio</a:t>
            </a:r>
            <a:r>
              <a:rPr lang="it-IT" baseline="0" noProof="0" dirty="0"/>
              <a:t> su cui ritornerà in conclusione.</a:t>
            </a:r>
          </a:p>
          <a:p>
            <a:pPr marL="0" indent="0">
              <a:buFontTx/>
              <a:buNone/>
            </a:pPr>
            <a:r>
              <a:rPr lang="it-IT" baseline="0" noProof="0" dirty="0"/>
              <a:t>. Sviluppo delle </a:t>
            </a:r>
            <a:r>
              <a:rPr lang="it-IT" baseline="0" noProof="0" dirty="0" err="1"/>
              <a:t>attiviità</a:t>
            </a:r>
            <a:r>
              <a:rPr lang="it-IT" baseline="0" noProof="0" dirty="0"/>
              <a:t> di supporto tra cui la definizione di schemi e allegati e delle tempistiche armonizzati degli strumenti del ciclo di bilancio.</a:t>
            </a:r>
          </a:p>
          <a:p>
            <a:pPr marL="0" indent="0">
              <a:buFontTx/>
              <a:buNone/>
            </a:pPr>
            <a:r>
              <a:rPr lang="it-IT" baseline="0" noProof="0" dirty="0"/>
              <a:t>Nell’ambito </a:t>
            </a:r>
            <a:r>
              <a:rPr lang="it-IT" baseline="0" noProof="0" dirty="0" err="1"/>
              <a:t>dell’action</a:t>
            </a:r>
            <a:r>
              <a:rPr lang="it-IT" baseline="0" noProof="0" dirty="0"/>
              <a:t> </a:t>
            </a:r>
            <a:r>
              <a:rPr lang="it-IT" baseline="0" noProof="0" dirty="0" err="1"/>
              <a:t>plan</a:t>
            </a:r>
            <a:r>
              <a:rPr lang="it-IT" baseline="0" noProof="0" dirty="0"/>
              <a:t> si indica anche una fase di progressiva implementazione della contabilità </a:t>
            </a:r>
            <a:r>
              <a:rPr lang="it-IT" baseline="0" noProof="0" dirty="0" err="1"/>
              <a:t>accrual</a:t>
            </a:r>
            <a:r>
              <a:rPr lang="it-IT" baseline="0" noProof="0" dirty="0"/>
              <a:t> alle amministrazioni pubbliche che prevede il coinvolgimento dei comuni solo a seguito delle amministrazioni centrali </a:t>
            </a:r>
            <a:r>
              <a:rPr lang="it-IT" sz="900" b="1" dirty="0"/>
              <a:t>(cd. 2° fase di implementazione) </a:t>
            </a:r>
            <a:r>
              <a:rPr lang="it-IT" sz="900" b="1" baseline="0" dirty="0"/>
              <a:t>nel corso del </a:t>
            </a:r>
            <a:r>
              <a:rPr lang="it-IT" sz="900" b="1" dirty="0"/>
              <a:t>2024.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6CDE-C0F1-442F-889C-626A59A9630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66186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Passiamo ora alla seconda parte del mio intervento</a:t>
            </a:r>
            <a:r>
              <a:rPr lang="it-IT" baseline="0" dirty="0"/>
              <a:t> che riporta sinteticamente alcune considerazioni sulla distanza che esiste tra il sistema contabile previsto dai principi IPSAS/EPSAS e quello previsto dalla contabilità armonizzata degli enti locali.</a:t>
            </a:r>
          </a:p>
          <a:p>
            <a:r>
              <a:rPr lang="it-IT" baseline="0" dirty="0"/>
              <a:t>Cominciamo delineando le caratteristiche degli EPSAS/IPSAS</a:t>
            </a:r>
          </a:p>
          <a:p>
            <a:pPr lvl="0" rtl="0"/>
            <a:r>
              <a:rPr lang="it-IT" baseline="0" dirty="0"/>
              <a:t>- Sono </a:t>
            </a:r>
            <a:r>
              <a:rPr lang="it-IT" sz="900" b="0" dirty="0"/>
              <a:t>Principi contabili sviluppati in ambito europeo per</a:t>
            </a:r>
            <a:r>
              <a:rPr lang="it-IT" sz="900" b="0" baseline="0" dirty="0"/>
              <a:t> mantenere nell’ambito dell’unione la </a:t>
            </a:r>
            <a:r>
              <a:rPr lang="it-IT" sz="900" b="0" baseline="0" dirty="0" err="1"/>
              <a:t>governance</a:t>
            </a:r>
            <a:r>
              <a:rPr lang="it-IT" sz="900" b="0" baseline="0" dirty="0"/>
              <a:t> sulla definizione dei principi contabili;</a:t>
            </a:r>
            <a:endParaRPr lang="it-IT" sz="900" b="0" dirty="0"/>
          </a:p>
          <a:p>
            <a:pPr lvl="0" rtl="0"/>
            <a:r>
              <a:rPr lang="it-IT" sz="900" b="0" dirty="0"/>
              <a:t>- Sono Mutuati dagli IPSAS e adattati al contesto europeo che</a:t>
            </a:r>
            <a:r>
              <a:rPr lang="it-IT" sz="900" b="0" baseline="0" dirty="0"/>
              <a:t> si caratterizza per la presenza di differenze tra i sistemi contabili dei diversi stati membri;</a:t>
            </a:r>
            <a:endParaRPr lang="it-IT" sz="900" b="0" dirty="0"/>
          </a:p>
          <a:p>
            <a:pPr lvl="0" rtl="0"/>
            <a:r>
              <a:rPr lang="it-IT" sz="900" b="0" dirty="0"/>
              <a:t>- Sono basati sulla competenza economica (</a:t>
            </a:r>
            <a:r>
              <a:rPr lang="it-IT" sz="900" b="0" i="1" dirty="0" err="1"/>
              <a:t>accrual</a:t>
            </a:r>
            <a:r>
              <a:rPr lang="it-IT" sz="900" b="0" dirty="0"/>
              <a:t>),</a:t>
            </a:r>
            <a:r>
              <a:rPr lang="it-IT" sz="900" b="0" baseline="0" dirty="0"/>
              <a:t> è inoltre previsto uno standard sulla contabilità finanziaria di cassa;</a:t>
            </a:r>
            <a:endParaRPr lang="it-IT" sz="900" b="0" dirty="0"/>
          </a:p>
          <a:p>
            <a:pPr lvl="0" rtl="0"/>
            <a:r>
              <a:rPr lang="it-IT" sz="900" b="0" dirty="0"/>
              <a:t>- La contabilità IPSAS/EPSAS nasce come contabilità di consuntivo, per la predisposizione</a:t>
            </a:r>
            <a:r>
              <a:rPr lang="it-IT" sz="900" b="0" baseline="0" dirty="0"/>
              <a:t> dei consuntivi. In fase di previsione si prevede a redazione di un budget economico patrimoniale e di un bilancio di previsione di cassa.</a:t>
            </a:r>
            <a:endParaRPr lang="it-IT" sz="900" b="0" dirty="0"/>
          </a:p>
          <a:p>
            <a:pPr lvl="0" rtl="0"/>
            <a:r>
              <a:rPr lang="it-IT" sz="900" b="0" dirty="0"/>
              <a:t>- È una contabilità per la rilevazione di flussi economici, consistenze patrimoniali e flussi finanziari;</a:t>
            </a:r>
          </a:p>
          <a:p>
            <a:pPr lvl="0" rtl="0"/>
            <a:r>
              <a:rPr lang="it-IT" sz="900" b="0" dirty="0"/>
              <a:t>- Prevede la valutazione delle attività e delle passività</a:t>
            </a:r>
            <a:r>
              <a:rPr lang="it-IT" sz="900" b="0" baseline="0" dirty="0"/>
              <a:t> </a:t>
            </a:r>
            <a:r>
              <a:rPr lang="it-IT" sz="900" b="0" dirty="0"/>
              <a:t>a prezzi di mercato e in base a flussi finanziari attualizzati oltre al metodo del costo e al valore nominale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6CDE-C0F1-442F-889C-626A59A9630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1427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Nel 2014 la </a:t>
            </a:r>
            <a:r>
              <a:rPr lang="it-IT" dirty="0" err="1"/>
              <a:t>Commisione</a:t>
            </a:r>
            <a:r>
              <a:rPr lang="it-IT" dirty="0"/>
              <a:t>/</a:t>
            </a:r>
            <a:r>
              <a:rPr lang="it-IT" dirty="0" err="1"/>
              <a:t>eurosat</a:t>
            </a:r>
            <a:r>
              <a:rPr lang="it-IT" baseline="0" dirty="0"/>
              <a:t> commissionano alla società di revisione contabile PWC uno studio per valutare gli impatti dell’implementazione degli EPSAS negli stati membri.</a:t>
            </a:r>
          </a:p>
          <a:p>
            <a:r>
              <a:rPr lang="it-IT" baseline="0" dirty="0"/>
              <a:t>Tale studio valuta il costo di implementazione sulla base di due parametri:</a:t>
            </a:r>
          </a:p>
          <a:p>
            <a:pPr marL="171450" indent="-171450">
              <a:buFontTx/>
              <a:buChar char="-"/>
            </a:pPr>
            <a:r>
              <a:rPr lang="it-IT" baseline="0" dirty="0"/>
              <a:t>l’</a:t>
            </a:r>
            <a:r>
              <a:rPr lang="it-IT" baseline="0" dirty="0" err="1"/>
              <a:t>accountign</a:t>
            </a:r>
            <a:r>
              <a:rPr lang="it-IT" baseline="0" dirty="0"/>
              <a:t> </a:t>
            </a:r>
            <a:r>
              <a:rPr lang="it-IT" baseline="0" dirty="0" err="1"/>
              <a:t>maturity</a:t>
            </a:r>
            <a:r>
              <a:rPr lang="it-IT" baseline="0" dirty="0"/>
              <a:t>: ovvero la distanza tra i principi contabili nazionali e i principi IPSAS</a:t>
            </a:r>
          </a:p>
          <a:p>
            <a:pPr marL="171450" indent="-171450">
              <a:buFontTx/>
              <a:buChar char="-"/>
            </a:pPr>
            <a:r>
              <a:rPr lang="it-IT" baseline="0" dirty="0"/>
              <a:t>L’IT </a:t>
            </a:r>
            <a:r>
              <a:rPr lang="it-IT" baseline="0" dirty="0" err="1"/>
              <a:t>maturity</a:t>
            </a:r>
            <a:r>
              <a:rPr lang="it-IT" baseline="0" dirty="0"/>
              <a:t>: ovvero la capacità dei sistemi informativi e delle infrastrutture informatiche di supportare l’implementazione della contabilità </a:t>
            </a:r>
            <a:r>
              <a:rPr lang="it-IT" baseline="0" dirty="0" err="1"/>
              <a:t>accrual</a:t>
            </a:r>
            <a:endParaRPr lang="it-IT" baseline="0" dirty="0"/>
          </a:p>
          <a:p>
            <a:pPr marL="171450" indent="-171450">
              <a:buFontTx/>
              <a:buChar char="-"/>
            </a:pPr>
            <a:endParaRPr lang="it-IT" baseline="0" dirty="0"/>
          </a:p>
          <a:p>
            <a:pPr marL="0" indent="0">
              <a:buFontTx/>
              <a:buNone/>
            </a:pPr>
            <a:r>
              <a:rPr lang="it-IT" baseline="0" dirty="0"/>
              <a:t>La valutazione effettuata indica per </a:t>
            </a:r>
            <a:r>
              <a:rPr lang="it-IT" baseline="0" dirty="0" err="1"/>
              <a:t>l’italia</a:t>
            </a:r>
            <a:r>
              <a:rPr lang="it-IT" baseline="0" dirty="0"/>
              <a:t> un elevata distanza, sia a livello centrale che locale.</a:t>
            </a:r>
          </a:p>
          <a:p>
            <a:pPr marL="0" indent="0">
              <a:buFontTx/>
              <a:buNone/>
            </a:pPr>
            <a:r>
              <a:rPr lang="it-IT" baseline="0" dirty="0"/>
              <a:t>Lo studio non teneva conto del processo di armonizzazione contabile previsto dal DL 118/2011 e della realizzazione di INIT.</a:t>
            </a:r>
          </a:p>
          <a:p>
            <a:pPr marL="0" indent="0">
              <a:buFontTx/>
              <a:buNone/>
            </a:pPr>
            <a:r>
              <a:rPr lang="it-IT" baseline="0" dirty="0"/>
              <a:t>Oggi sono sicuro che la distanza </a:t>
            </a:r>
            <a:r>
              <a:rPr lang="it-IT" baseline="0" dirty="0" err="1"/>
              <a:t>sarrebbe</a:t>
            </a:r>
            <a:r>
              <a:rPr lang="it-IT" baseline="0" dirty="0"/>
              <a:t> stata valutata come inferiore, sebbene permangano ancora oggi elementi differenza tra i due sistemi.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6CDE-C0F1-442F-889C-626A59A9630D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3364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5"/>
            <a:ext cx="7543800" cy="8572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833017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51250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11084"/>
            <a:ext cx="1971675" cy="4318066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11083"/>
            <a:ext cx="5800725" cy="4318067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1430241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" y="4357342"/>
            <a:ext cx="8110847" cy="345287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382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580694"/>
          </a:xfrm>
        </p:spPr>
        <p:txBody>
          <a:bodyPr/>
          <a:lstStyle>
            <a:lvl1pPr marL="0"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714" y="902526"/>
            <a:ext cx="7543800" cy="378822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4844838"/>
            <a:ext cx="8366760" cy="298661"/>
          </a:xfrm>
        </p:spPr>
        <p:txBody>
          <a:bodyPr/>
          <a:lstStyle>
            <a:lvl1pPr algn="l">
              <a:defRPr sz="1400" b="0" i="0"/>
            </a:lvl1pPr>
          </a:lstStyle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950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4844838"/>
            <a:ext cx="8366760" cy="298661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814253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384301"/>
            <a:ext cx="3703320" cy="301752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1"/>
            <a:ext cx="3703320" cy="301752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4844838"/>
            <a:ext cx="8366760" cy="298661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47651731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53365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53365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9780256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4844838"/>
            <a:ext cx="8366760" cy="298661"/>
          </a:xfrm>
        </p:spPr>
        <p:txBody>
          <a:bodyPr/>
          <a:lstStyle>
            <a:lvl1pPr algn="l">
              <a:defRPr sz="1600"/>
            </a:lvl1pPr>
          </a:lstStyle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9295235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6616472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548640"/>
            <a:ext cx="4869180" cy="394335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39"/>
            <a:ext cx="3486150" cy="27384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5CF4FB-CA4E-48D0-8778-3505EA85EFB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3389094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8630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4948" cy="617220"/>
          </a:xfrm>
        </p:spPr>
        <p:txBody>
          <a:bodyPr lIns="91440" tIns="0" rIns="9144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686307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4430267"/>
            <a:ext cx="7584948" cy="44577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6308397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0600"/>
            <a:ext cx="91440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4750737"/>
            <a:ext cx="9144001" cy="49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5213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804259"/>
            <a:ext cx="7543800" cy="359756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844838"/>
            <a:ext cx="8366760" cy="2986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i="0" cap="all" baseline="0">
                <a:solidFill>
                  <a:srgbClr val="FFFFFF"/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83385" y="4844838"/>
            <a:ext cx="98401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FFFFF"/>
                </a:solidFill>
              </a:defRPr>
            </a:lvl1pPr>
          </a:lstStyle>
          <a:p>
            <a:fld id="{EC5CF4FB-CA4E-48D0-8778-3505EA85EFBC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79665" y="760020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131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2" r:id="rId1"/>
    <p:sldLayoutId id="2147484143" r:id="rId2"/>
    <p:sldLayoutId id="2147484144" r:id="rId3"/>
    <p:sldLayoutId id="2147484145" r:id="rId4"/>
    <p:sldLayoutId id="2147484146" r:id="rId5"/>
    <p:sldLayoutId id="2147484147" r:id="rId6"/>
    <p:sldLayoutId id="2147484148" r:id="rId7"/>
    <p:sldLayoutId id="2147484149" r:id="rId8"/>
    <p:sldLayoutId id="2147484150" r:id="rId9"/>
    <p:sldLayoutId id="2147484151" r:id="rId10"/>
    <p:sldLayoutId id="2147484152" r:id="rId11"/>
    <p:sldLayoutId id="2147484153" r:id="rId12"/>
  </p:sldLayoutIdLst>
  <p:hf hd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214834" y="274638"/>
            <a:ext cx="8434388" cy="3879850"/>
          </a:xfrm>
        </p:spPr>
        <p:txBody>
          <a:bodyPr anchor="ctr">
            <a:normAutofit/>
          </a:bodyPr>
          <a:lstStyle/>
          <a:p>
            <a:pPr algn="ctr"/>
            <a:r>
              <a:rPr lang="it-IT" sz="3200" cap="none" dirty="0"/>
              <a:t>PNRR e armonizzazione dei sistemi contabili nei bilanci degli enti locali</a:t>
            </a:r>
            <a:br>
              <a:rPr lang="it-IT" sz="3200" cap="none" dirty="0"/>
            </a:br>
            <a:endParaRPr lang="it-IT" sz="3200" cap="none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70794" y="4683217"/>
            <a:ext cx="83224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000" dirty="0">
                <a:solidFill>
                  <a:schemeClr val="bg1"/>
                </a:solidFill>
              </a:rPr>
              <a:t>4° Convegno Nazionale di Contabilità Pubblica  -  Venezia  17 dicembre 2021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70794" y="2448017"/>
            <a:ext cx="8322468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Stefano Ranucci – Banca d’Italia</a:t>
            </a:r>
          </a:p>
        </p:txBody>
      </p:sp>
    </p:spTree>
    <p:extLst>
      <p:ext uri="{BB962C8B-B14F-4D97-AF65-F5344CB8AC3E}">
        <p14:creationId xmlns:p14="http://schemas.microsoft.com/office/powerpoint/2010/main" val="2550732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contabilità </a:t>
            </a:r>
            <a:r>
              <a:rPr lang="it-IT" i="1" dirty="0" err="1"/>
              <a:t>accrual</a:t>
            </a:r>
            <a:r>
              <a:rPr lang="it-IT" dirty="0"/>
              <a:t> degli enti locali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2960" y="764381"/>
            <a:ext cx="7543800" cy="410882"/>
          </a:xfrm>
        </p:spPr>
        <p:txBody>
          <a:bodyPr wrap="square">
            <a:spAutoFit/>
          </a:bodyPr>
          <a:lstStyle/>
          <a:p>
            <a:pPr marL="0" defTabSz="457200">
              <a:buClr>
                <a:schemeClr val="bg1"/>
              </a:buClr>
            </a:pPr>
            <a:r>
              <a:rPr lang="it-IT" sz="2300" dirty="0"/>
              <a:t>L’attuale sistema contabile negli enti locali (</a:t>
            </a:r>
            <a:r>
              <a:rPr lang="it-IT" sz="2300" dirty="0" err="1"/>
              <a:t>D.Lgs.</a:t>
            </a:r>
            <a:r>
              <a:rPr lang="it-IT" sz="2300" dirty="0"/>
              <a:t> 118/2011 )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Stefano Ranucci - </a:t>
            </a:r>
            <a:r>
              <a:rPr lang="it-IT" i="1" dirty="0"/>
              <a:t>PNRR e armonizzazione dei sistemi contabili nei bilanci degli enti locali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10</a:t>
            </a:fld>
            <a:endParaRPr lang="it-IT" dirty="0"/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2863049302"/>
              </p:ext>
            </p:extLst>
          </p:nvPr>
        </p:nvGraphicFramePr>
        <p:xfrm>
          <a:off x="152400" y="1244513"/>
          <a:ext cx="8214360" cy="3575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90063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contabilità </a:t>
            </a:r>
            <a:r>
              <a:rPr lang="it-IT" i="1" dirty="0" err="1"/>
              <a:t>accrual</a:t>
            </a:r>
            <a:r>
              <a:rPr lang="it-IT" dirty="0"/>
              <a:t> degli enti locali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261669"/>
              </p:ext>
            </p:extLst>
          </p:nvPr>
        </p:nvGraphicFramePr>
        <p:xfrm>
          <a:off x="579404" y="1118590"/>
          <a:ext cx="7981785" cy="2975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Stefano Ranucci - </a:t>
            </a:r>
            <a:r>
              <a:rPr lang="it-IT" i="1" dirty="0"/>
              <a:t>PNRR e armonizzazione dei sistemi contabili nei bilanci degli enti locali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812602" y="763234"/>
            <a:ext cx="7543800" cy="424732"/>
          </a:xfrm>
          <a:prstGeom prst="rect">
            <a:avLst/>
          </a:prstGeom>
        </p:spPr>
        <p:txBody>
          <a:bodyPr vert="horz" wrap="square" lIns="0" tIns="45720" rIns="0" bIns="45720" rtlCol="0">
            <a:spAutoFit/>
          </a:bodyPr>
          <a:lstStyle>
            <a:lvl1pPr marL="68580" indent="-68580" algn="l" defTabSz="6858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803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2519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6235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9951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 defTabSz="457200">
              <a:buClr>
                <a:schemeClr val="bg1"/>
              </a:buClr>
            </a:pPr>
            <a:r>
              <a:rPr lang="it-IT" sz="2400" dirty="0"/>
              <a:t>Il </a:t>
            </a:r>
            <a:r>
              <a:rPr lang="it-IT" sz="2400" dirty="0" err="1"/>
              <a:t>conceptual</a:t>
            </a:r>
            <a:r>
              <a:rPr lang="it-IT" sz="2400" dirty="0"/>
              <a:t> </a:t>
            </a:r>
            <a:r>
              <a:rPr lang="it-IT" sz="2400" dirty="0" err="1"/>
              <a:t>framework</a:t>
            </a:r>
            <a:endParaRPr lang="it-IT" sz="2400" dirty="0"/>
          </a:p>
        </p:txBody>
      </p:sp>
      <p:sp>
        <p:nvSpPr>
          <p:cNvPr id="8" name="Rettangolo 7"/>
          <p:cNvSpPr/>
          <p:nvPr/>
        </p:nvSpPr>
        <p:spPr>
          <a:xfrm>
            <a:off x="48260" y="4187145"/>
            <a:ext cx="90445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i="1" dirty="0"/>
              <a:t>Sostanziale coerenza tra il </a:t>
            </a:r>
            <a:r>
              <a:rPr lang="it-IT" sz="1600" i="1" dirty="0" err="1"/>
              <a:t>conceptual</a:t>
            </a:r>
            <a:r>
              <a:rPr lang="it-IT" sz="1600" i="1" dirty="0"/>
              <a:t> </a:t>
            </a:r>
            <a:r>
              <a:rPr lang="it-IT" sz="1600" i="1" dirty="0" err="1"/>
              <a:t>framework</a:t>
            </a:r>
            <a:r>
              <a:rPr lang="it-IT" sz="1600" i="1" dirty="0"/>
              <a:t> EPSAS e i principi contabili generali</a:t>
            </a:r>
          </a:p>
          <a:p>
            <a:pPr algn="ctr"/>
            <a:r>
              <a:rPr lang="it-IT" sz="1600" i="1" dirty="0"/>
              <a:t>Punti di attenzione: prudenza e competenza economica/finanziaria</a:t>
            </a:r>
          </a:p>
        </p:txBody>
      </p:sp>
    </p:spTree>
    <p:extLst>
      <p:ext uri="{BB962C8B-B14F-4D97-AF65-F5344CB8AC3E}">
        <p14:creationId xmlns:p14="http://schemas.microsoft.com/office/powerpoint/2010/main" val="3183107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contabilità </a:t>
            </a:r>
            <a:r>
              <a:rPr lang="it-IT" i="1" dirty="0" err="1"/>
              <a:t>accrual</a:t>
            </a:r>
            <a:r>
              <a:rPr lang="it-IT" dirty="0"/>
              <a:t> degli enti locali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9001911"/>
              </p:ext>
            </p:extLst>
          </p:nvPr>
        </p:nvGraphicFramePr>
        <p:xfrm>
          <a:off x="812602" y="1087212"/>
          <a:ext cx="7416998" cy="2319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Stefano Ranucci - </a:t>
            </a:r>
            <a:r>
              <a:rPr lang="it-IT" i="1" dirty="0"/>
              <a:t>PNRR e armonizzazione dei sistemi contabili nei bilanci degli enti locali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812602" y="763234"/>
            <a:ext cx="7543800" cy="424732"/>
          </a:xfrm>
          <a:prstGeom prst="rect">
            <a:avLst/>
          </a:prstGeom>
        </p:spPr>
        <p:txBody>
          <a:bodyPr vert="horz" wrap="square" lIns="0" tIns="45720" rIns="0" bIns="45720" rtlCol="0">
            <a:spAutoFit/>
          </a:bodyPr>
          <a:lstStyle>
            <a:lvl1pPr marL="68580" indent="-68580" algn="l" defTabSz="6858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803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2519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6235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9951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 defTabSz="457200">
              <a:buClr>
                <a:schemeClr val="bg1"/>
              </a:buClr>
            </a:pPr>
            <a:r>
              <a:rPr lang="it-IT" sz="2400" dirty="0"/>
              <a:t>I prospetti di bilancio e le informazioni contabili</a:t>
            </a:r>
          </a:p>
        </p:txBody>
      </p:sp>
      <p:sp>
        <p:nvSpPr>
          <p:cNvPr id="3" name="Rettangolo 2"/>
          <p:cNvSpPr/>
          <p:nvPr/>
        </p:nvSpPr>
        <p:spPr>
          <a:xfrm>
            <a:off x="22860" y="3436856"/>
            <a:ext cx="90445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i="1" dirty="0"/>
              <a:t>Elevate differenze nei prospetti e nel contenuto informativo dei prospetti di bilancio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i="1" dirty="0"/>
              <a:t>Il bilancio di previsione degli enti locali fornisce informazioni su grandezze finanziarie – non si forniscono informazioni organiche sull’evoluzione del valore del patrimonio e sulle grandezze economiche;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i="1" dirty="0"/>
              <a:t>Le informazioni economico-patrimoniali sono fornite a consuntivo e non supportano le scelte politiche e gestionali;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i="1" dirty="0"/>
              <a:t>I documenti economico finanziari prodotti a consuntivo presentano meno informazioni rispetto alle previsioni EPSAS/IPSAS;</a:t>
            </a:r>
          </a:p>
        </p:txBody>
      </p:sp>
    </p:spTree>
    <p:extLst>
      <p:ext uri="{BB962C8B-B14F-4D97-AF65-F5344CB8AC3E}">
        <p14:creationId xmlns:p14="http://schemas.microsoft.com/office/powerpoint/2010/main" val="1991766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contabilità </a:t>
            </a:r>
            <a:r>
              <a:rPr lang="it-IT" i="1" dirty="0" err="1"/>
              <a:t>accrual</a:t>
            </a:r>
            <a:r>
              <a:rPr lang="it-IT" dirty="0"/>
              <a:t> degli enti locali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0494235"/>
              </p:ext>
            </p:extLst>
          </p:nvPr>
        </p:nvGraphicFramePr>
        <p:xfrm>
          <a:off x="864836" y="1144840"/>
          <a:ext cx="7340050" cy="2866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Stefano Ranucci - </a:t>
            </a:r>
            <a:r>
              <a:rPr lang="it-IT" i="1" dirty="0"/>
              <a:t>PNRR e armonizzazione dei sistemi contabili nei bilanci degli enti locali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812602" y="763234"/>
            <a:ext cx="7543800" cy="424732"/>
          </a:xfrm>
          <a:prstGeom prst="rect">
            <a:avLst/>
          </a:prstGeom>
        </p:spPr>
        <p:txBody>
          <a:bodyPr vert="horz" wrap="square" lIns="0" tIns="45720" rIns="0" bIns="45720" rtlCol="0">
            <a:spAutoFit/>
          </a:bodyPr>
          <a:lstStyle>
            <a:lvl1pPr marL="68580" indent="-68580" algn="l" defTabSz="6858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803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2519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6235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9951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 defTabSz="457200">
              <a:buClr>
                <a:schemeClr val="bg1"/>
              </a:buClr>
            </a:pPr>
            <a:r>
              <a:rPr lang="it-IT" sz="2400" dirty="0"/>
              <a:t>Criteri di valutazione e di rilevazione dei fatti di gestione</a:t>
            </a:r>
          </a:p>
        </p:txBody>
      </p:sp>
      <p:sp>
        <p:nvSpPr>
          <p:cNvPr id="8" name="Rettangolo 7"/>
          <p:cNvSpPr/>
          <p:nvPr/>
        </p:nvSpPr>
        <p:spPr>
          <a:xfrm>
            <a:off x="62230" y="4135945"/>
            <a:ext cx="90445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i="1" dirty="0"/>
              <a:t>Permangono differenze significative nei principi di valutazione delle attività e delle passività e nella metodologia di rilevazione dei fatti di gestione</a:t>
            </a:r>
          </a:p>
        </p:txBody>
      </p:sp>
    </p:spTree>
    <p:extLst>
      <p:ext uri="{BB962C8B-B14F-4D97-AF65-F5344CB8AC3E}">
        <p14:creationId xmlns:p14="http://schemas.microsoft.com/office/powerpoint/2010/main" val="1267416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it-IT" dirty="0"/>
              <a:t>Alcuni spunti di riflessione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1941647"/>
              </p:ext>
            </p:extLst>
          </p:nvPr>
        </p:nvGraphicFramePr>
        <p:xfrm>
          <a:off x="195309" y="896645"/>
          <a:ext cx="8726749" cy="3794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Stefano Ranucci - </a:t>
            </a:r>
            <a:r>
              <a:rPr lang="it-IT" i="1" dirty="0"/>
              <a:t>PNRR e armonizzazione dei sistemi contabili nei bilanci degli enti locali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7047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Clr>
                <a:schemeClr val="bg1"/>
              </a:buClr>
              <a:buNone/>
            </a:pPr>
            <a:r>
              <a:rPr lang="it-IT" sz="4800" dirty="0"/>
              <a:t>Grazie per l’attenzione</a:t>
            </a:r>
          </a:p>
          <a:p>
            <a:pPr marL="0" indent="0" algn="ctr">
              <a:buClr>
                <a:schemeClr val="bg1"/>
              </a:buClr>
              <a:buNone/>
            </a:pPr>
            <a:r>
              <a:rPr lang="it-IT" sz="2000" dirty="0"/>
              <a:t>stefano.ranucci@bancaditalia.it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Stefano Ranucci - </a:t>
            </a:r>
            <a:r>
              <a:rPr lang="it-IT" i="1" dirty="0"/>
              <a:t>PNRR e armonizzazione dei sistemi contabili nei bilanci degli enti locali</a:t>
            </a:r>
            <a:endParaRPr lang="it-IT" dirty="0"/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1179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Agenda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15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it-IT" sz="2600" dirty="0"/>
              <a:t>PNRR e contabilità </a:t>
            </a:r>
            <a:r>
              <a:rPr lang="it-IT" sz="2600" i="1" dirty="0" err="1"/>
              <a:t>accrual</a:t>
            </a:r>
            <a:endParaRPr lang="it-IT" sz="2600" i="1" dirty="0"/>
          </a:p>
          <a:p>
            <a:pPr>
              <a:lnSpc>
                <a:spcPct val="15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it-IT" sz="2600" dirty="0"/>
              <a:t>EPSAS/IPSAS e sistemi contabili delle PA italiane</a:t>
            </a:r>
          </a:p>
          <a:p>
            <a:pPr>
              <a:lnSpc>
                <a:spcPct val="15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it-IT" sz="2600" dirty="0"/>
              <a:t>La contabilità </a:t>
            </a:r>
            <a:r>
              <a:rPr lang="it-IT" sz="2600" i="1" dirty="0" err="1"/>
              <a:t>accrual</a:t>
            </a:r>
            <a:r>
              <a:rPr lang="it-IT" sz="2600" dirty="0"/>
              <a:t> degli enti locali</a:t>
            </a:r>
          </a:p>
          <a:p>
            <a:pPr>
              <a:lnSpc>
                <a:spcPct val="15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it-IT" sz="2600" dirty="0"/>
              <a:t>Alcuni spunti di riflessione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0" y="4844838"/>
            <a:ext cx="8686800" cy="298662"/>
          </a:xfrm>
        </p:spPr>
        <p:txBody>
          <a:bodyPr/>
          <a:lstStyle/>
          <a:p>
            <a:pPr algn="l"/>
            <a:r>
              <a:rPr lang="it-IT" sz="1600" dirty="0"/>
              <a:t>Stefano Ranucci - PNRR e armonizzazione dei sistemi contabili nei bilanci degli enti locali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782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PNRR e contabilità </a:t>
            </a:r>
            <a:r>
              <a:rPr lang="it-IT" i="1" dirty="0" err="1"/>
              <a:t>accrual</a:t>
            </a:r>
            <a:endParaRPr lang="it-IT" i="1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1543606"/>
              </p:ext>
            </p:extLst>
          </p:nvPr>
        </p:nvGraphicFramePr>
        <p:xfrm>
          <a:off x="767080" y="1243884"/>
          <a:ext cx="7543800" cy="32960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Stefano Ranucci - </a:t>
            </a:r>
            <a:r>
              <a:rPr lang="it-IT" i="1" dirty="0"/>
              <a:t>PNRR e armonizzazione dei sistemi contabili nei bilanci degli enti locali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711200" y="782219"/>
            <a:ext cx="7655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bg1"/>
              </a:buClr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Cosa prevede il PNRR?</a:t>
            </a:r>
          </a:p>
        </p:txBody>
      </p:sp>
    </p:spTree>
    <p:extLst>
      <p:ext uri="{BB962C8B-B14F-4D97-AF65-F5344CB8AC3E}">
        <p14:creationId xmlns:p14="http://schemas.microsoft.com/office/powerpoint/2010/main" val="3187638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PNRR e contabilità </a:t>
            </a:r>
            <a:r>
              <a:rPr lang="it-IT" i="1" dirty="0" err="1"/>
              <a:t>accrual</a:t>
            </a:r>
            <a:endParaRPr lang="it-IT" i="1" dirty="0"/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226976"/>
              </p:ext>
            </p:extLst>
          </p:nvPr>
        </p:nvGraphicFramePr>
        <p:xfrm>
          <a:off x="822960" y="1257312"/>
          <a:ext cx="7543800" cy="3454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Stefano Ranucci - </a:t>
            </a:r>
            <a:r>
              <a:rPr lang="it-IT" i="1" dirty="0"/>
              <a:t>PNRR e armonizzazione dei sistemi contabili nei bilanci degli enti locali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701742" y="795647"/>
            <a:ext cx="7665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bg1"/>
              </a:buClr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Perché la contabilità </a:t>
            </a:r>
            <a:r>
              <a:rPr lang="it-IT" sz="2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accrual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44234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PNRR e contabilità </a:t>
            </a:r>
            <a:r>
              <a:rPr lang="it-IT" i="1" dirty="0" err="1"/>
              <a:t>accrual</a:t>
            </a:r>
            <a:endParaRPr lang="it-IT" i="1" dirty="0"/>
          </a:p>
        </p:txBody>
      </p:sp>
      <p:graphicFrame>
        <p:nvGraphicFramePr>
          <p:cNvPr id="17" name="Segnaposto contenuto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3985792"/>
              </p:ext>
            </p:extLst>
          </p:nvPr>
        </p:nvGraphicFramePr>
        <p:xfrm>
          <a:off x="124399" y="1152640"/>
          <a:ext cx="5655075" cy="3301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Stefano Ranucci - </a:t>
            </a:r>
            <a:r>
              <a:rPr lang="it-IT" i="1" dirty="0"/>
              <a:t>PNRR e armonizzazione dei sistemi contabili nei bilanci degli enti locali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5</a:t>
            </a:fld>
            <a:endParaRPr lang="it-IT" dirty="0"/>
          </a:p>
        </p:txBody>
      </p:sp>
      <p:graphicFrame>
        <p:nvGraphicFramePr>
          <p:cNvPr id="13" name="Diagramma 12"/>
          <p:cNvGraphicFramePr/>
          <p:nvPr>
            <p:extLst>
              <p:ext uri="{D42A27DB-BD31-4B8C-83A1-F6EECF244321}">
                <p14:modId xmlns:p14="http://schemas.microsoft.com/office/powerpoint/2010/main" val="768870711"/>
              </p:ext>
            </p:extLst>
          </p:nvPr>
        </p:nvGraphicFramePr>
        <p:xfrm>
          <a:off x="5881012" y="1152639"/>
          <a:ext cx="3186392" cy="3301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" name="Rettangolo 13"/>
          <p:cNvSpPr/>
          <p:nvPr/>
        </p:nvSpPr>
        <p:spPr>
          <a:xfrm>
            <a:off x="5881012" y="795647"/>
            <a:ext cx="3186392" cy="380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Clr>
                <a:schemeClr val="bg1"/>
              </a:buClr>
            </a:pPr>
            <a:r>
              <a:rPr lang="it-IT" sz="1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Beneficiari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450173" y="769970"/>
            <a:ext cx="4572000" cy="3970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chemeClr val="bg1"/>
              </a:buClr>
            </a:pPr>
            <a:endParaRPr lang="it-IT" sz="100" b="1" dirty="0"/>
          </a:p>
          <a:p>
            <a:pPr>
              <a:lnSpc>
                <a:spcPct val="110000"/>
              </a:lnSpc>
              <a:buClr>
                <a:schemeClr val="bg1"/>
              </a:buClr>
            </a:pPr>
            <a:r>
              <a:rPr lang="it-IT" sz="1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Benefici di lungo periodo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22860" y="4454133"/>
            <a:ext cx="914400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Clr>
                <a:schemeClr val="bg1"/>
              </a:buClr>
            </a:pPr>
            <a:r>
              <a:rPr lang="it-IT" sz="1200" dirty="0"/>
              <a:t>Cfr. </a:t>
            </a:r>
            <a:r>
              <a:rPr lang="it-IT" sz="1200" spc="100" dirty="0"/>
              <a:t>Fiscal monitor 2018 IMF; </a:t>
            </a:r>
            <a:r>
              <a:rPr lang="it-IT" sz="1200" dirty="0"/>
              <a:t>Report by </a:t>
            </a:r>
            <a:r>
              <a:rPr lang="it-IT" sz="1200" dirty="0" err="1"/>
              <a:t>PwC</a:t>
            </a:r>
            <a:r>
              <a:rPr lang="it-IT" sz="1200" dirty="0"/>
              <a:t> to EPSAS WG 2014 e 2018: </a:t>
            </a:r>
            <a:r>
              <a:rPr lang="it-IT" sz="1200" spc="100" dirty="0"/>
              <a:t>Report by EY to EPSAS WG 2017</a:t>
            </a:r>
          </a:p>
        </p:txBody>
      </p:sp>
    </p:spTree>
    <p:extLst>
      <p:ext uri="{BB962C8B-B14F-4D97-AF65-F5344CB8AC3E}">
        <p14:creationId xmlns:p14="http://schemas.microsoft.com/office/powerpoint/2010/main" val="2180948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PNRR e contabilità </a:t>
            </a:r>
            <a:r>
              <a:rPr lang="it-IT" i="1" dirty="0" err="1"/>
              <a:t>accrual</a:t>
            </a:r>
            <a:endParaRPr lang="it-IT" i="1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4251704"/>
              </p:ext>
            </p:extLst>
          </p:nvPr>
        </p:nvGraphicFramePr>
        <p:xfrm>
          <a:off x="490775" y="1638300"/>
          <a:ext cx="8208169" cy="3036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Stefano Ranucci - </a:t>
            </a:r>
            <a:r>
              <a:rPr lang="it-IT" i="1" dirty="0"/>
              <a:t>PNRR e armonizzazione dei sistemi contabili nei bilanci degli enti locali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822960" y="880371"/>
            <a:ext cx="76987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bg1"/>
              </a:buClr>
            </a:pPr>
            <a:r>
              <a:rPr lang="it-IT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</a:t>
            </a:r>
            <a:r>
              <a:rPr lang="it-IT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road </a:t>
            </a:r>
            <a:r>
              <a:rPr lang="it-IT" sz="2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map</a:t>
            </a:r>
            <a:r>
              <a:rPr lang="it-IT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per l’adozione della contabilità </a:t>
            </a:r>
            <a:r>
              <a:rPr lang="it-IT" sz="2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accrual</a:t>
            </a:r>
            <a:endParaRPr lang="it-IT" sz="28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434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PNRR e contabilità </a:t>
            </a:r>
            <a:r>
              <a:rPr lang="it-IT" i="1" dirty="0" err="1"/>
              <a:t>accrual</a:t>
            </a:r>
            <a:endParaRPr lang="it-IT" i="1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7259138"/>
              </p:ext>
            </p:extLst>
          </p:nvPr>
        </p:nvGraphicFramePr>
        <p:xfrm>
          <a:off x="401875" y="1435100"/>
          <a:ext cx="8246825" cy="31368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Stefano Ranucci - </a:t>
            </a:r>
            <a:r>
              <a:rPr lang="it-IT" i="1" dirty="0"/>
              <a:t>PNRR e armonizzazione dei sistemi contabili nei bilanci degli enti locali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822960" y="806263"/>
            <a:ext cx="78257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bg1"/>
              </a:buClr>
            </a:pPr>
            <a:r>
              <a:rPr lang="it-IT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road </a:t>
            </a:r>
            <a:r>
              <a:rPr lang="it-IT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map</a:t>
            </a:r>
            <a:r>
              <a:rPr lang="it-IT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per l’adozione della contabilità </a:t>
            </a:r>
            <a:r>
              <a:rPr lang="it-IT" sz="28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accrual</a:t>
            </a:r>
            <a:endParaRPr lang="it-IT" sz="28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956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EPSAS e sistemi contabili delle PA italiane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2750957"/>
              </p:ext>
            </p:extLst>
          </p:nvPr>
        </p:nvGraphicFramePr>
        <p:xfrm>
          <a:off x="266701" y="1255790"/>
          <a:ext cx="8039100" cy="3417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Stefano Ranucci - </a:t>
            </a:r>
            <a:r>
              <a:rPr lang="it-IT" i="1" dirty="0"/>
              <a:t>PNRR e armonizzazione dei sistemi contabili nei bilanci degli enti locali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822960" y="794125"/>
            <a:ext cx="4688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bg1"/>
              </a:buClr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Gli </a:t>
            </a:r>
            <a:r>
              <a:rPr lang="it-IT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Epsas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/IPSAS: caratteristiche</a:t>
            </a:r>
          </a:p>
        </p:txBody>
      </p:sp>
    </p:spTree>
    <p:extLst>
      <p:ext uri="{BB962C8B-B14F-4D97-AF65-F5344CB8AC3E}">
        <p14:creationId xmlns:p14="http://schemas.microsoft.com/office/powerpoint/2010/main" val="1637352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EPSAS e sistemi contabili delle PA italiane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1437" y="902526"/>
            <a:ext cx="7954392" cy="424732"/>
          </a:xfrm>
        </p:spPr>
        <p:txBody>
          <a:bodyPr wrap="square">
            <a:spAutoFit/>
          </a:bodyPr>
          <a:lstStyle/>
          <a:p>
            <a:pPr marL="0" defTabSz="457200">
              <a:buClr>
                <a:schemeClr val="bg1"/>
              </a:buClr>
            </a:pPr>
            <a:r>
              <a:rPr lang="it-IT" sz="2400" dirty="0"/>
              <a:t>Gap </a:t>
            </a:r>
            <a:r>
              <a:rPr lang="it-IT" sz="2400" dirty="0" err="1"/>
              <a:t>analisys</a:t>
            </a:r>
            <a:r>
              <a:rPr lang="it-IT" sz="2400" dirty="0"/>
              <a:t>: EPSAS/IPSAS vs. sistemi contabili enti locali 2014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Stefano Ranucci - </a:t>
            </a:r>
            <a:r>
              <a:rPr lang="it-IT" i="1" dirty="0"/>
              <a:t>PNRR e armonizzazione dei sistemi contabili nei bilanci degli enti locali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CF4FB-CA4E-48D0-8778-3505EA85EFBC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822959" y="2904148"/>
            <a:ext cx="754379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Accounting maturity: degree of compliance of accounting rules with IPSAS.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IT maturity: capacity of the IT systems and infrastructure to support a full accrual accounting implementation.</a:t>
            </a:r>
          </a:p>
          <a:p>
            <a:pPr algn="just"/>
            <a:endParaRPr lang="en-US" dirty="0"/>
          </a:p>
          <a:p>
            <a:pPr algn="just"/>
            <a:r>
              <a:rPr lang="en-US" i="1" dirty="0"/>
              <a:t>IPSAS have been taken as a </a:t>
            </a:r>
            <a:r>
              <a:rPr lang="it-IT" i="1" dirty="0" err="1"/>
              <a:t>proxy</a:t>
            </a:r>
            <a:r>
              <a:rPr lang="it-IT" i="1" dirty="0"/>
              <a:t> for EPSAS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61973"/>
              </p:ext>
            </p:extLst>
          </p:nvPr>
        </p:nvGraphicFramePr>
        <p:xfrm>
          <a:off x="812714" y="1518114"/>
          <a:ext cx="7554045" cy="113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0678">
                  <a:extLst>
                    <a:ext uri="{9D8B030D-6E8A-4147-A177-3AD203B41FA5}">
                      <a16:colId xmlns:a16="http://schemas.microsoft.com/office/drawing/2014/main" val="3013971866"/>
                    </a:ext>
                  </a:extLst>
                </a:gridCol>
                <a:gridCol w="1367789">
                  <a:extLst>
                    <a:ext uri="{9D8B030D-6E8A-4147-A177-3AD203B41FA5}">
                      <a16:colId xmlns:a16="http://schemas.microsoft.com/office/drawing/2014/main" val="2144223318"/>
                    </a:ext>
                  </a:extLst>
                </a:gridCol>
                <a:gridCol w="1367789">
                  <a:extLst>
                    <a:ext uri="{9D8B030D-6E8A-4147-A177-3AD203B41FA5}">
                      <a16:colId xmlns:a16="http://schemas.microsoft.com/office/drawing/2014/main" val="2800369312"/>
                    </a:ext>
                  </a:extLst>
                </a:gridCol>
                <a:gridCol w="1367789">
                  <a:extLst>
                    <a:ext uri="{9D8B030D-6E8A-4147-A177-3AD203B41FA5}">
                      <a16:colId xmlns:a16="http://schemas.microsoft.com/office/drawing/2014/main" val="33010373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/>
                        <a:t>Italy</a:t>
                      </a:r>
                      <a:endParaRPr lang="it-IT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Central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Local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/>
                        <a:t>SocialFund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829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dirty="0"/>
                        <a:t>Accounting</a:t>
                      </a:r>
                      <a:r>
                        <a:rPr lang="it-IT" sz="1800" baseline="0" dirty="0"/>
                        <a:t> </a:t>
                      </a:r>
                      <a:r>
                        <a:rPr lang="it-IT" sz="1800" baseline="0" dirty="0" err="1"/>
                        <a:t>maturity</a:t>
                      </a:r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31%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30%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14%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4477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dirty="0"/>
                        <a:t>IT </a:t>
                      </a:r>
                      <a:r>
                        <a:rPr lang="it-IT" sz="1800" dirty="0" err="1"/>
                        <a:t>maturity</a:t>
                      </a:r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31%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30%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11%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1431323"/>
                  </a:ext>
                </a:extLst>
              </a:tr>
            </a:tbl>
          </a:graphicData>
        </a:graphic>
      </p:graphicFrame>
      <p:sp>
        <p:nvSpPr>
          <p:cNvPr id="10" name="Rettangolo 9"/>
          <p:cNvSpPr/>
          <p:nvPr/>
        </p:nvSpPr>
        <p:spPr>
          <a:xfrm>
            <a:off x="48260" y="4335429"/>
            <a:ext cx="9044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600" i="1" dirty="0"/>
              <a:t>Fonte: </a:t>
            </a:r>
            <a:r>
              <a:rPr lang="en-US" i="1" dirty="0"/>
              <a:t>PwC study to inform the impact assessment of EPSAS implementation - 2014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40883718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7475</TotalTime>
  <Words>3593</Words>
  <Application>Microsoft Office PowerPoint</Application>
  <PresentationFormat>Presentazione su schermo (16:9)</PresentationFormat>
  <Paragraphs>302</Paragraphs>
  <Slides>15</Slides>
  <Notes>15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Retrospettivo</vt:lpstr>
      <vt:lpstr>PNRR e armonizzazione dei sistemi contabili nei bilanci degli enti locali </vt:lpstr>
      <vt:lpstr>Agenda</vt:lpstr>
      <vt:lpstr>PNRR e contabilità accrual</vt:lpstr>
      <vt:lpstr>PNRR e contabilità accrual</vt:lpstr>
      <vt:lpstr>PNRR e contabilità accrual</vt:lpstr>
      <vt:lpstr>PNRR e contabilità accrual</vt:lpstr>
      <vt:lpstr>PNRR e contabilità accrual</vt:lpstr>
      <vt:lpstr>EPSAS e sistemi contabili delle PA italiane</vt:lpstr>
      <vt:lpstr>EPSAS e sistemi contabili delle PA italiane</vt:lpstr>
      <vt:lpstr>La contabilità accrual degli enti locali</vt:lpstr>
      <vt:lpstr>La contabilità accrual degli enti locali</vt:lpstr>
      <vt:lpstr>La contabilità accrual degli enti locali</vt:lpstr>
      <vt:lpstr>La contabilità accrual degli enti locali</vt:lpstr>
      <vt:lpstr>Alcuni spunti di riflessione</vt:lpstr>
      <vt:lpstr>Presentazione standard di PowerPoint</vt:lpstr>
    </vt:vector>
  </TitlesOfParts>
  <Company>Banca d'Italia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Ranucci</dc:creator>
  <cp:lastModifiedBy>camilla.ziani</cp:lastModifiedBy>
  <cp:revision>107</cp:revision>
  <cp:lastPrinted>2021-12-15T16:09:39Z</cp:lastPrinted>
  <dcterms:created xsi:type="dcterms:W3CDTF">2021-12-07T09:52:04Z</dcterms:created>
  <dcterms:modified xsi:type="dcterms:W3CDTF">2021-12-17T08:16:10Z</dcterms:modified>
</cp:coreProperties>
</file>